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tags/tag38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9.xml" ContentType="application/vnd.openxmlformats-officedocument.theme+xml"/>
  <Override PartName="/ppt/slideLayouts/slideLayout247.xml" ContentType="application/vnd.openxmlformats-officedocument.presentationml.slideLayout+xml"/>
  <Override PartName="/ppt/slideMasters/slideMaster33.xml" ContentType="application/vnd.openxmlformats-officedocument.presentationml.slideMaster+xml"/>
  <Override PartName="/ppt/tags/tag16.xml" ContentType="application/vnd.openxmlformats-officedocument.presentationml.tag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ags/tag41.xml" ContentType="application/vnd.openxmlformats-officedocument.presentationml.tags+xml"/>
  <Override PartName="/ppt/slideLayouts/slideLayout203.xml" ContentType="application/vnd.openxmlformats-officedocument.presentationml.slideLayout+xml"/>
  <Override PartName="/ppt/theme/theme32.xml" ContentType="application/vnd.openxmlformats-officedocument.theme+xml"/>
  <Override PartName="/ppt/slideLayouts/slideLayout250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Masters/slideMaster27.xml" ContentType="application/vnd.openxmlformats-officedocument.presentationml.slideMaster+xml"/>
  <Default Extension="emf" ContentType="image/x-emf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ags/tag35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Masters/slideMaster3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ags/tag13.xml" ContentType="application/vnd.openxmlformats-officedocument.presentationml.tags+xml"/>
  <Override PartName="/ppt/slideLayouts/slideLayout222.xml" ContentType="application/vnd.openxmlformats-officedocument.presentationml.slideLayout+xml"/>
  <Override PartName="/ppt/theme/theme40.xml" ContentType="application/vnd.openxmlformats-officedocument.theme+xml"/>
  <Override PartName="/ppt/slideMasters/slideMaster5.xml" ContentType="application/vnd.openxmlformats-officedocument.presentationml.slide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Masters/slideMaster35.xml" ContentType="application/vnd.openxmlformats-officedocument.presentationml.slideMaster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45.xml" ContentType="application/vnd.openxmlformats-officedocument.theme+xml"/>
  <Override PartName="/ppt/slideMasters/slideMaster13.xml" ContentType="application/vnd.openxmlformats-officedocument.presentationml.slideMaster+xml"/>
  <Override PartName="/ppt/tags/tag43.xml" ContentType="application/vnd.openxmlformats-officedocument.presentationml.tags+xml"/>
  <Override PartName="/ppt/slideLayouts/slideLayout205.xml" ContentType="application/vnd.openxmlformats-officedocument.presentationml.slideLayout+xml"/>
  <Override PartName="/ppt/theme/theme23.xml" ContentType="application/vnd.openxmlformats-officedocument.theme+xml"/>
  <Override PartName="/ppt/slideLayouts/slideLayout216.xml" ContentType="application/vnd.openxmlformats-officedocument.presentationml.slideLayout+xml"/>
  <Override PartName="/ppt/theme/theme34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ags/tag32.xml" ContentType="application/vnd.openxmlformats-officedocument.presentationml.tags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ags/tag10.xml" ContentType="application/vnd.openxmlformats-officedocument.presentationml.tags+xml"/>
  <Override PartName="/ppt/slideLayouts/slideLayout9.xml" ContentType="application/vnd.openxmlformats-officedocument.presentationml.slideLayout+xml"/>
  <Override PartName="/ppt/tags/tag21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39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slideLayouts/slideLayout23.xml" ContentType="application/vnd.openxmlformats-officedocument.presentationml.slideLayout+xml"/>
  <Override PartName="/ppt/tags/tag48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25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tags/tag15.xml" ContentType="application/vnd.openxmlformats-officedocument.presentationml.tags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42.xml" ContentType="application/vnd.openxmlformats-officedocument.theme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theme/theme31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20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36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docProps/custom.xml" ContentType="application/vnd.openxmlformats-officedocument.custom-properties+xml"/>
  <Override PartName="/ppt/slideMasters/slideMaster40.xml" ContentType="application/vnd.openxmlformats-officedocument.presentationml.slideMaster+xml"/>
  <Override PartName="/ppt/tags/tag34.xml" ContentType="application/vnd.openxmlformats-officedocument.presentationml.tags+xml"/>
  <Override PartName="/ppt/theme/theme14.xml" ContentType="application/vnd.openxmlformats-officedocument.theme+xml"/>
  <Override PartName="/ppt/theme/theme25.xml" ContentType="application/vnd.openxmlformats-officedocument.theme+xml"/>
  <Override PartName="/ppt/slideLayouts/slideLayout243.xml" ContentType="application/vnd.openxmlformats-officedocument.presentationml.slide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Masters/slideMaster34.xml" ContentType="application/vnd.openxmlformats-officedocument.presentationml.slideMaster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44.xml" ContentType="application/vnd.openxmlformats-officedocument.theme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Override PartName="/ppt/tags/tag53.xml" ContentType="application/vnd.openxmlformats-officedocument.presentationml.tags+xml"/>
  <Override PartName="/ppt/slideLayouts/slideLayout215.xml" ContentType="application/vnd.openxmlformats-officedocument.presentationml.slideLayout+xml"/>
  <Override PartName="/ppt/theme/theme33.xml" ContentType="application/vnd.openxmlformats-officedocument.theme+xml"/>
  <Override PartName="/ppt/slideLayouts/slideLayout262.xml" ContentType="application/vnd.openxmlformats-officedocument.presentationml.slideLayout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Layouts/slideLayout267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Layouts/slideLayout245.xml" ContentType="application/vnd.openxmlformats-officedocument.presentationml.slideLayout+xml"/>
  <Override PartName="/ppt/slideMasters/slideMaster31.xml" ContentType="application/vnd.openxmlformats-officedocument.presentationml.slideMaster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ags/tag50.xml" ContentType="application/vnd.openxmlformats-officedocument.presentationml.tags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46.xml" ContentType="application/vnd.openxmlformats-officedocument.theme+xml"/>
  <Override PartName="/ppt/slideMasters/slideMaster14.xml" ContentType="application/vnd.openxmlformats-officedocument.presentationml.slideMaster+xml"/>
  <Override PartName="/ppt/tags/tag55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35.xml" ContentType="application/vnd.openxmlformats-officedocument.theme+xml"/>
  <Override PartName="/ppt/slideLayouts/slideLayout264.xml" ContentType="application/vnd.openxmlformats-officedocument.presentationml.slideLayout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slideLayouts/slideLayout206.xml" ContentType="application/vnd.openxmlformats-officedocument.presentationml.slideLayout+xml"/>
  <Override PartName="/ppt/theme/theme24.xml" ContentType="application/vnd.openxmlformats-officedocument.theme+xml"/>
  <Override PartName="/ppt/slideLayouts/slideLayout253.xml" ContentType="application/vnd.openxmlformats-officedocument.presentationml.slideLayout+xml"/>
  <Override PartName="/ppt/tags/tag22.xml" ContentType="application/vnd.openxmlformats-officedocument.presentationml.tags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ags/tag11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tags/tag49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Masters/slideMaster44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tags/tag52.xml" ContentType="application/vnd.openxmlformats-officedocument.presentationml.tags+xml"/>
  <Override PartName="/ppt/theme/theme43.xml" ContentType="application/vnd.openxmlformats-officedocument.theme+xml"/>
  <Override PartName="/ppt/theme/theme21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ags/tag30.xml" ContentType="application/vnd.openxmlformats-officedocument.presentationml.tags+xml"/>
  <Override PartName="/ppt/slideLayouts/slideLayout98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tags/tag46.xml" ContentType="application/vnd.openxmlformats-officedocument.presentationml.tag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65" r:id="rId4"/>
    <p:sldMasterId id="2147483777" r:id="rId5"/>
    <p:sldMasterId id="2147483781" r:id="rId6"/>
    <p:sldMasterId id="2147483786" r:id="rId7"/>
    <p:sldMasterId id="2147483790" r:id="rId8"/>
    <p:sldMasterId id="2147483795" r:id="rId9"/>
    <p:sldMasterId id="2147483818" r:id="rId10"/>
    <p:sldMasterId id="2147483823" r:id="rId11"/>
    <p:sldMasterId id="2147483827" r:id="rId12"/>
    <p:sldMasterId id="2147483846" r:id="rId13"/>
    <p:sldMasterId id="2147483852" r:id="rId14"/>
    <p:sldMasterId id="2147483858" r:id="rId15"/>
    <p:sldMasterId id="2147484037" r:id="rId16"/>
    <p:sldMasterId id="2147484060" r:id="rId17"/>
    <p:sldMasterId id="2147484084" r:id="rId18"/>
    <p:sldMasterId id="2147484121" r:id="rId19"/>
    <p:sldMasterId id="2147484720" r:id="rId20"/>
    <p:sldMasterId id="2147484871" r:id="rId21"/>
    <p:sldMasterId id="2147484881" r:id="rId22"/>
    <p:sldMasterId id="2147484883" r:id="rId23"/>
    <p:sldMasterId id="2147484885" r:id="rId24"/>
    <p:sldMasterId id="2147484895" r:id="rId25"/>
    <p:sldMasterId id="2147484933" r:id="rId26"/>
    <p:sldMasterId id="2147484944" r:id="rId27"/>
    <p:sldMasterId id="2147484946" r:id="rId28"/>
    <p:sldMasterId id="2147484950" r:id="rId29"/>
    <p:sldMasterId id="2147484954" r:id="rId30"/>
    <p:sldMasterId id="2147484956" r:id="rId31"/>
    <p:sldMasterId id="2147484958" r:id="rId32"/>
    <p:sldMasterId id="2147484971" r:id="rId33"/>
    <p:sldMasterId id="2147484974" r:id="rId34"/>
    <p:sldMasterId id="2147484977" r:id="rId35"/>
    <p:sldMasterId id="2147484979" r:id="rId36"/>
    <p:sldMasterId id="2147484984" r:id="rId37"/>
    <p:sldMasterId id="2147485001" r:id="rId38"/>
    <p:sldMasterId id="2147485007" r:id="rId39"/>
    <p:sldMasterId id="2147485012" r:id="rId40"/>
    <p:sldMasterId id="2147485018" r:id="rId41"/>
    <p:sldMasterId id="2147485024" r:id="rId42"/>
    <p:sldMasterId id="2147485029" r:id="rId43"/>
    <p:sldMasterId id="2147485035" r:id="rId44"/>
    <p:sldMasterId id="2147485040" r:id="rId45"/>
    <p:sldMasterId id="2147485046" r:id="rId46"/>
    <p:sldMasterId id="2147485051" r:id="rId47"/>
  </p:sldMasterIdLst>
  <p:notesMasterIdLst>
    <p:notesMasterId r:id="rId53"/>
  </p:notesMasterIdLst>
  <p:handoutMasterIdLst>
    <p:handoutMasterId r:id="rId54"/>
  </p:handoutMasterIdLst>
  <p:sldIdLst>
    <p:sldId id="5201" r:id="rId48"/>
    <p:sldId id="5202" r:id="rId49"/>
    <p:sldId id="5204" r:id="rId50"/>
    <p:sldId id="5206" r:id="rId51"/>
    <p:sldId id="5205" r:id="rId52"/>
  </p:sldIdLst>
  <p:sldSz cx="8961438" cy="6721475"/>
  <p:notesSz cx="6797675" cy="9928225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15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30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454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607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5758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2909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061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212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7" userDrawn="1">
          <p15:clr>
            <a:srgbClr val="A4A3A4"/>
          </p15:clr>
        </p15:guide>
        <p15:guide id="2" pos="282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030">
          <p15:clr>
            <a:srgbClr val="A4A3A4"/>
          </p15:clr>
        </p15:guide>
        <p15:guide id="6" orient="horz" pos="3133">
          <p15:clr>
            <a:srgbClr val="A4A3A4"/>
          </p15:clr>
        </p15:guide>
        <p15:guide id="7" pos="2325">
          <p15:clr>
            <a:srgbClr val="A4A3A4"/>
          </p15:clr>
        </p15:guide>
        <p15:guide id="8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ey Alyabyev" initials="SA" lastIdx="1" clrIdx="0">
    <p:extLst/>
  </p:cmAuthor>
  <p:cmAuthor id="2" name="ELS" initials="ELS" lastIdx="2" clrIdx="1"/>
  <p:cmAuthor id="3" name="Lindsey Lyman" initials="LL" lastIdx="1" clrIdx="2"/>
  <p:cmAuthor id="4" name="Andrey Telegin" initials="AT" lastIdx="4" clrIdx="3">
    <p:extLst/>
  </p:cmAuthor>
  <p:cmAuthor id="5" name="Стоякин Владимир Владимирович" initials="СВВ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E7F1FF"/>
    <a:srgbClr val="ABD1F8"/>
    <a:srgbClr val="005DA3"/>
    <a:srgbClr val="A6A6A6"/>
    <a:srgbClr val="CCC0DA"/>
    <a:srgbClr val="59A0EB"/>
    <a:srgbClr val="99FF99"/>
    <a:srgbClr val="D1DB1E"/>
    <a:srgbClr val="D9D9D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94265" autoAdjust="0"/>
  </p:normalViewPr>
  <p:slideViewPr>
    <p:cSldViewPr snapToGrid="0">
      <p:cViewPr>
        <p:scale>
          <a:sx n="80" d="100"/>
          <a:sy n="80" d="100"/>
        </p:scale>
        <p:origin x="-1206" y="342"/>
      </p:cViewPr>
      <p:guideLst>
        <p:guide orient="horz" pos="2154"/>
        <p:guide pos="2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774"/>
    </p:cViewPr>
  </p:sorterViewPr>
  <p:notesViewPr>
    <p:cSldViewPr snapToGrid="0">
      <p:cViewPr varScale="1">
        <p:scale>
          <a:sx n="48" d="100"/>
          <a:sy n="48" d="100"/>
        </p:scale>
        <p:origin x="-2940" y="-114"/>
      </p:cViewPr>
      <p:guideLst>
        <p:guide orient="horz" pos="3018"/>
        <p:guide orient="horz" pos="3121"/>
        <p:guide orient="horz" pos="3024"/>
        <p:guide orient="horz" pos="3127"/>
        <p:guide pos="2285"/>
        <p:guide pos="2122"/>
        <p:guide pos="2305"/>
        <p:guide pos="2141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Master" Target="slideMasters/slideMaster36.xml"/><Relationship Id="rId21" Type="http://schemas.openxmlformats.org/officeDocument/2006/relationships/slideMaster" Target="slideMasters/slideMaster18.xml"/><Relationship Id="rId34" Type="http://schemas.openxmlformats.org/officeDocument/2006/relationships/slideMaster" Target="slideMasters/slideMaster31.xml"/><Relationship Id="rId42" Type="http://schemas.openxmlformats.org/officeDocument/2006/relationships/slideMaster" Target="slideMasters/slideMaster39.xml"/><Relationship Id="rId47" Type="http://schemas.openxmlformats.org/officeDocument/2006/relationships/slideMaster" Target="slideMasters/slideMaster44.xml"/><Relationship Id="rId50" Type="http://schemas.openxmlformats.org/officeDocument/2006/relationships/slide" Target="slides/slide3.xml"/><Relationship Id="rId55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Master" Target="slideMasters/slideMaster30.xml"/><Relationship Id="rId38" Type="http://schemas.openxmlformats.org/officeDocument/2006/relationships/slideMaster" Target="slideMasters/slideMaster35.xml"/><Relationship Id="rId46" Type="http://schemas.openxmlformats.org/officeDocument/2006/relationships/slideMaster" Target="slideMasters/slideMaster43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Master" Target="slideMasters/slideMaster26.xml"/><Relationship Id="rId41" Type="http://schemas.openxmlformats.org/officeDocument/2006/relationships/slideMaster" Target="slideMasters/slideMaster38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Master" Target="slideMasters/slideMaster29.xml"/><Relationship Id="rId37" Type="http://schemas.openxmlformats.org/officeDocument/2006/relationships/slideMaster" Target="slideMasters/slideMaster34.xml"/><Relationship Id="rId40" Type="http://schemas.openxmlformats.org/officeDocument/2006/relationships/slideMaster" Target="slideMasters/slideMaster37.xml"/><Relationship Id="rId45" Type="http://schemas.openxmlformats.org/officeDocument/2006/relationships/slideMaster" Target="slideMasters/slideMaster42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Master" Target="slideMasters/slideMaster33.xml"/><Relationship Id="rId49" Type="http://schemas.openxmlformats.org/officeDocument/2006/relationships/slide" Target="slides/slide2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Master" Target="slideMasters/slideMaster28.xml"/><Relationship Id="rId44" Type="http://schemas.openxmlformats.org/officeDocument/2006/relationships/slideMaster" Target="slideMasters/slideMaster41.xml"/><Relationship Id="rId52" Type="http://schemas.openxmlformats.org/officeDocument/2006/relationships/slide" Target="slides/slide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Master" Target="slideMasters/slideMaster32.xml"/><Relationship Id="rId43" Type="http://schemas.openxmlformats.org/officeDocument/2006/relationships/slideMaster" Target="slideMasters/slideMaster40.xml"/><Relationship Id="rId48" Type="http://schemas.openxmlformats.org/officeDocument/2006/relationships/slide" Target="slides/slide1.xml"/><Relationship Id="rId56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90538" y="620713"/>
            <a:ext cx="5824537" cy="436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477" y="5334832"/>
            <a:ext cx="579274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66392" y="9532477"/>
            <a:ext cx="539269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3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605593" y="110782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63" indent="-115876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06" indent="-180956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6993" indent="-125400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867" indent="-114288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5758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9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1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12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0F9BD-04A0-4DB3-B27E-8CA08FE7930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0F9BD-04A0-4DB3-B27E-8CA08FE7930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0F9BD-04A0-4DB3-B27E-8CA08FE7930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0F9BD-04A0-4DB3-B27E-8CA08FE7930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0F9BD-04A0-4DB3-B27E-8CA08FE7930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0.xml"/><Relationship Id="rId7" Type="http://schemas.openxmlformats.org/officeDocument/2006/relationships/image" Target="../media/image12.emf"/><Relationship Id="rId2" Type="http://schemas.openxmlformats.org/officeDocument/2006/relationships/tags" Target="../tags/tag3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emf"/><Relationship Id="rId11" Type="http://schemas.microsoft.com/office/2007/relationships/hdphoto" Target="../media/hdphoto1.wdp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19.png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1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1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3.xml"/><Relationship Id="rId7" Type="http://schemas.openxmlformats.org/officeDocument/2006/relationships/image" Target="../media/image12.emf"/><Relationship Id="rId2" Type="http://schemas.openxmlformats.org/officeDocument/2006/relationships/tags" Target="../tags/tag4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emf"/><Relationship Id="rId11" Type="http://schemas.microsoft.com/office/2007/relationships/hdphoto" Target="../media/hdphoto1.wdp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19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19.pn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.png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3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3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3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3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3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3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19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5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6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6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19.png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.png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eet.com/" TargetMode="External"/><Relationship Id="rId2" Type="http://schemas.openxmlformats.org/officeDocument/2006/relationships/hyperlink" Target="http://creativecommons.org/licenses/by-nd/3.0/" TargetMode="External"/><Relationship Id="rId1" Type="http://schemas.openxmlformats.org/officeDocument/2006/relationships/slideMaster" Target="../slideMasters/slideMaster2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1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2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33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.png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33.xml"/><Relationship Id="rId1" Type="http://schemas.openxmlformats.org/officeDocument/2006/relationships/vmlDrawing" Target="../drawings/vmlDrawing37.v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33.xml"/><Relationship Id="rId1" Type="http://schemas.openxmlformats.org/officeDocument/2006/relationships/vmlDrawing" Target="../drawings/vmlDrawing38.v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33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.png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42.v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43.v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8.png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35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4.png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35.xml"/><Relationship Id="rId1" Type="http://schemas.openxmlformats.org/officeDocument/2006/relationships/vmlDrawing" Target="../drawings/vmlDrawing47.v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35.xml"/><Relationship Id="rId1" Type="http://schemas.openxmlformats.org/officeDocument/2006/relationships/vmlDrawing" Target="../drawings/vmlDrawing48.v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35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8.png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35.xml"/><Relationship Id="rId1" Type="http://schemas.openxmlformats.org/officeDocument/2006/relationships/vmlDrawing" Target="../drawings/vmlDrawing50.v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36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36.xml"/><Relationship Id="rId1" Type="http://schemas.openxmlformats.org/officeDocument/2006/relationships/vmlDrawing" Target="../drawings/vmlDrawing53.v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36.xml"/><Relationship Id="rId1" Type="http://schemas.openxmlformats.org/officeDocument/2006/relationships/vmlDrawing" Target="../drawings/vmlDrawing54.v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36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8.png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37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4.png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37.xml"/><Relationship Id="rId1" Type="http://schemas.openxmlformats.org/officeDocument/2006/relationships/vmlDrawing" Target="../drawings/vmlDrawing58.v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37.xml"/><Relationship Id="rId1" Type="http://schemas.openxmlformats.org/officeDocument/2006/relationships/vmlDrawing" Target="../drawings/vmlDrawing59.v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37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8.png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37.xml"/><Relationship Id="rId1" Type="http://schemas.openxmlformats.org/officeDocument/2006/relationships/vmlDrawing" Target="../drawings/vmlDrawing61.v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Master" Target="../slideMasters/slideMaster38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4.png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38.xml"/><Relationship Id="rId1" Type="http://schemas.openxmlformats.org/officeDocument/2006/relationships/vmlDrawing" Target="../drawings/vmlDrawing64.v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55.xml"/><Relationship Id="rId4" Type="http://schemas.openxmlformats.org/officeDocument/2006/relationships/image" Target="../media/image12.emf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38.xml"/><Relationship Id="rId1" Type="http://schemas.openxmlformats.org/officeDocument/2006/relationships/vmlDrawing" Target="../drawings/vmlDrawing65.v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38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8.png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38.xml"/><Relationship Id="rId1" Type="http://schemas.openxmlformats.org/officeDocument/2006/relationships/vmlDrawing" Target="../drawings/vmlDrawing67.v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39.xml"/><Relationship Id="rId1" Type="http://schemas.openxmlformats.org/officeDocument/2006/relationships/vmlDrawing" Target="../drawings/vmlDrawing69.vml"/><Relationship Id="rId4" Type="http://schemas.openxmlformats.org/officeDocument/2006/relationships/image" Target="../media/image4.png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39.xml"/><Relationship Id="rId1" Type="http://schemas.openxmlformats.org/officeDocument/2006/relationships/vmlDrawing" Target="../drawings/vmlDrawing70.v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Master" Target="../slideMasters/slideMaster39.xml"/><Relationship Id="rId1" Type="http://schemas.openxmlformats.org/officeDocument/2006/relationships/vmlDrawing" Target="../drawings/vmlDrawing71.v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Master" Target="../slideMasters/slideMaster39.xml"/><Relationship Id="rId1" Type="http://schemas.openxmlformats.org/officeDocument/2006/relationships/vmlDrawing" Target="../drawings/vmlDrawing72.vml"/><Relationship Id="rId4" Type="http://schemas.openxmlformats.org/officeDocument/2006/relationships/image" Target="../media/image8.png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Master" Target="../slideMasters/slideMaster40.xml"/><Relationship Id="rId1" Type="http://schemas.openxmlformats.org/officeDocument/2006/relationships/vmlDrawing" Target="../drawings/vmlDrawing74.vml"/><Relationship Id="rId4" Type="http://schemas.openxmlformats.org/officeDocument/2006/relationships/image" Target="../media/image4.png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Master" Target="../slideMasters/slideMaster40.xml"/><Relationship Id="rId1" Type="http://schemas.openxmlformats.org/officeDocument/2006/relationships/vmlDrawing" Target="../drawings/vmlDrawing75.v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Master" Target="../slideMasters/slideMaster40.xml"/><Relationship Id="rId1" Type="http://schemas.openxmlformats.org/officeDocument/2006/relationships/vmlDrawing" Target="../drawings/vmlDrawing76.v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Master" Target="../slideMasters/slideMaster40.xml"/><Relationship Id="rId1" Type="http://schemas.openxmlformats.org/officeDocument/2006/relationships/vmlDrawing" Target="../drawings/vmlDrawing77.vml"/><Relationship Id="rId4" Type="http://schemas.openxmlformats.org/officeDocument/2006/relationships/image" Target="../media/image8.png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Master" Target="../slideMasters/slideMaster41.xml"/><Relationship Id="rId1" Type="http://schemas.openxmlformats.org/officeDocument/2006/relationships/vmlDrawing" Target="../drawings/vmlDrawing79.vml"/><Relationship Id="rId4" Type="http://schemas.openxmlformats.org/officeDocument/2006/relationships/image" Target="../media/image4.png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Master" Target="../slideMasters/slideMaster41.xml"/><Relationship Id="rId1" Type="http://schemas.openxmlformats.org/officeDocument/2006/relationships/vmlDrawing" Target="../drawings/vmlDrawing80.v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Master" Target="../slideMasters/slideMaster41.xml"/><Relationship Id="rId1" Type="http://schemas.openxmlformats.org/officeDocument/2006/relationships/vmlDrawing" Target="../drawings/vmlDrawing81.v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Master" Target="../slideMasters/slideMaster41.xml"/><Relationship Id="rId1" Type="http://schemas.openxmlformats.org/officeDocument/2006/relationships/vmlDrawing" Target="../drawings/vmlDrawing82.vml"/><Relationship Id="rId4" Type="http://schemas.openxmlformats.org/officeDocument/2006/relationships/image" Target="../media/image8.png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Master" Target="../slideMasters/slideMaster42.xml"/><Relationship Id="rId1" Type="http://schemas.openxmlformats.org/officeDocument/2006/relationships/vmlDrawing" Target="../drawings/vmlDrawing84.vml"/><Relationship Id="rId4" Type="http://schemas.openxmlformats.org/officeDocument/2006/relationships/image" Target="../media/image4.pn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Master" Target="../slideMasters/slideMaster42.xml"/><Relationship Id="rId1" Type="http://schemas.openxmlformats.org/officeDocument/2006/relationships/vmlDrawing" Target="../drawings/vmlDrawing85.v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Master" Target="../slideMasters/slideMaster42.xml"/><Relationship Id="rId1" Type="http://schemas.openxmlformats.org/officeDocument/2006/relationships/vmlDrawing" Target="../drawings/vmlDrawing86.v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Master" Target="../slideMasters/slideMaster42.xml"/><Relationship Id="rId1" Type="http://schemas.openxmlformats.org/officeDocument/2006/relationships/vmlDrawing" Target="../drawings/vmlDrawing87.vml"/><Relationship Id="rId4" Type="http://schemas.openxmlformats.org/officeDocument/2006/relationships/image" Target="../media/image8.png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Master" Target="../slideMasters/slideMaster43.xml"/><Relationship Id="rId1" Type="http://schemas.openxmlformats.org/officeDocument/2006/relationships/vmlDrawing" Target="../drawings/vmlDrawing89.v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Master" Target="../slideMasters/slideMaster43.xml"/><Relationship Id="rId1" Type="http://schemas.openxmlformats.org/officeDocument/2006/relationships/vmlDrawing" Target="../drawings/vmlDrawing90.v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Master" Target="../slideMasters/slideMaster43.xml"/><Relationship Id="rId1" Type="http://schemas.openxmlformats.org/officeDocument/2006/relationships/vmlDrawing" Target="../drawings/vmlDrawing91.v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Master" Target="../slideMasters/slideMaster43.xml"/><Relationship Id="rId1" Type="http://schemas.openxmlformats.org/officeDocument/2006/relationships/vmlDrawing" Target="../drawings/vmlDrawing92.vml"/><Relationship Id="rId4" Type="http://schemas.openxmlformats.org/officeDocument/2006/relationships/image" Target="../media/image8.png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Master" Target="../slideMasters/slideMaster44.xml"/><Relationship Id="rId1" Type="http://schemas.openxmlformats.org/officeDocument/2006/relationships/vmlDrawing" Target="../drawings/vmlDrawing94.vml"/><Relationship Id="rId4" Type="http://schemas.openxmlformats.org/officeDocument/2006/relationships/image" Target="../media/image4.png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Master" Target="../slideMasters/slideMaster44.xml"/><Relationship Id="rId1" Type="http://schemas.openxmlformats.org/officeDocument/2006/relationships/vmlDrawing" Target="../drawings/vmlDrawing95.v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Master" Target="../slideMasters/slideMaster44.xml"/><Relationship Id="rId1" Type="http://schemas.openxmlformats.org/officeDocument/2006/relationships/vmlDrawing" Target="../drawings/vmlDrawing96.v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Master" Target="../slideMasters/slideMaster44.xml"/><Relationship Id="rId1" Type="http://schemas.openxmlformats.org/officeDocument/2006/relationships/vmlDrawing" Target="../drawings/vmlDrawing97.v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21.v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24.v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25.v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26.v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27.v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1.xml"/><Relationship Id="rId1" Type="http://schemas.openxmlformats.org/officeDocument/2006/relationships/vmlDrawing" Target="../drawings/vmlDrawing30.v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1.xml"/><Relationship Id="rId1" Type="http://schemas.openxmlformats.org/officeDocument/2006/relationships/vmlDrawing" Target="../drawings/vmlDrawing31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2.xml"/><Relationship Id="rId1" Type="http://schemas.openxmlformats.org/officeDocument/2006/relationships/vmlDrawing" Target="../drawings/vmlDrawing34.v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305863867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4128517" name="think-cell Slide" r:id="rId3" imgW="360" imgH="36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4" y="539752"/>
            <a:ext cx="8963025" cy="6181725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1215" y="5039639"/>
            <a:ext cx="5719762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11215" y="5771476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11215" y="5555119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6916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564564" y="6508274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800" smtClean="0">
                <a:solidFill>
                  <a:srgbClr val="808080"/>
                </a:solidFill>
              </a:rPr>
              <a:pPr/>
              <a:t>‹#›</a:t>
            </a:fld>
            <a:endParaRPr lang="en-US" sz="800" dirty="0">
              <a:solidFill>
                <a:srgbClr val="808080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50818" y="6508274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255"/>
            <a:r>
              <a:rPr lang="en-US" sz="800" dirty="0">
                <a:solidFill>
                  <a:srgbClr val="808080"/>
                </a:solidFill>
                <a:latin typeface="Arial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081965" y="50802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5744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3245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8074" y="970881"/>
            <a:ext cx="8065295" cy="4978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3166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39947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028659"/>
            <a:ext cx="8961438" cy="1692816"/>
          </a:xfrm>
          <a:prstGeom prst="rect">
            <a:avLst/>
          </a:prstGeom>
          <a:solidFill>
            <a:srgbClr val="B5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896037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57699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7" y="267615"/>
            <a:ext cx="2948251" cy="11389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73" y="267620"/>
            <a:ext cx="5009693" cy="573659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077" y="1406534"/>
            <a:ext cx="2948251" cy="4597676"/>
          </a:xfrm>
        </p:spPr>
        <p:txBody>
          <a:bodyPr/>
          <a:lstStyle>
            <a:lvl1pPr marL="0" indent="0">
              <a:buNone/>
              <a:defRPr sz="1400"/>
            </a:lvl1pPr>
            <a:lvl2pPr marL="447999" indent="0">
              <a:buNone/>
              <a:defRPr sz="1200"/>
            </a:lvl2pPr>
            <a:lvl3pPr marL="896000" indent="0">
              <a:buNone/>
              <a:defRPr sz="1000"/>
            </a:lvl3pPr>
            <a:lvl4pPr marL="1343999" indent="0">
              <a:buNone/>
              <a:defRPr sz="900"/>
            </a:lvl4pPr>
            <a:lvl5pPr marL="1791999" indent="0">
              <a:buNone/>
              <a:defRPr sz="900"/>
            </a:lvl5pPr>
            <a:lvl6pPr marL="2239999" indent="0">
              <a:buNone/>
              <a:defRPr sz="900"/>
            </a:lvl6pPr>
            <a:lvl7pPr marL="2687999" indent="0">
              <a:buNone/>
              <a:defRPr sz="900"/>
            </a:lvl7pPr>
            <a:lvl8pPr marL="3135997" indent="0">
              <a:buNone/>
              <a:defRPr sz="900"/>
            </a:lvl8pPr>
            <a:lvl9pPr marL="35839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9163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505" y="4705037"/>
            <a:ext cx="5376863" cy="5554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6505" y="600576"/>
            <a:ext cx="5376863" cy="4032885"/>
          </a:xfrm>
        </p:spPr>
        <p:txBody>
          <a:bodyPr/>
          <a:lstStyle>
            <a:lvl1pPr marL="0" indent="0">
              <a:buNone/>
              <a:defRPr sz="3100"/>
            </a:lvl1pPr>
            <a:lvl2pPr marL="447999" indent="0">
              <a:buNone/>
              <a:defRPr sz="2700"/>
            </a:lvl2pPr>
            <a:lvl3pPr marL="896000" indent="0">
              <a:buNone/>
              <a:defRPr sz="2400"/>
            </a:lvl3pPr>
            <a:lvl4pPr marL="1343999" indent="0">
              <a:buNone/>
              <a:defRPr sz="2000"/>
            </a:lvl4pPr>
            <a:lvl5pPr marL="1791999" indent="0">
              <a:buNone/>
              <a:defRPr sz="2000"/>
            </a:lvl5pPr>
            <a:lvl6pPr marL="2239999" indent="0">
              <a:buNone/>
              <a:defRPr sz="2000"/>
            </a:lvl6pPr>
            <a:lvl7pPr marL="2687999" indent="0">
              <a:buNone/>
              <a:defRPr sz="2000"/>
            </a:lvl7pPr>
            <a:lvl8pPr marL="3135997" indent="0">
              <a:buNone/>
              <a:defRPr sz="2000"/>
            </a:lvl8pPr>
            <a:lvl9pPr marL="358399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6505" y="5260492"/>
            <a:ext cx="5376863" cy="788840"/>
          </a:xfrm>
        </p:spPr>
        <p:txBody>
          <a:bodyPr/>
          <a:lstStyle>
            <a:lvl1pPr marL="0" indent="0">
              <a:buNone/>
              <a:defRPr sz="1400"/>
            </a:lvl1pPr>
            <a:lvl2pPr marL="447999" indent="0">
              <a:buNone/>
              <a:defRPr sz="1200"/>
            </a:lvl2pPr>
            <a:lvl3pPr marL="896000" indent="0">
              <a:buNone/>
              <a:defRPr sz="1000"/>
            </a:lvl3pPr>
            <a:lvl4pPr marL="1343999" indent="0">
              <a:buNone/>
              <a:defRPr sz="900"/>
            </a:lvl4pPr>
            <a:lvl5pPr marL="1791999" indent="0">
              <a:buNone/>
              <a:defRPr sz="900"/>
            </a:lvl5pPr>
            <a:lvl6pPr marL="2239999" indent="0">
              <a:buNone/>
              <a:defRPr sz="900"/>
            </a:lvl6pPr>
            <a:lvl7pPr marL="2687999" indent="0">
              <a:buNone/>
              <a:defRPr sz="900"/>
            </a:lvl7pPr>
            <a:lvl8pPr marL="3135997" indent="0">
              <a:buNone/>
              <a:defRPr sz="900"/>
            </a:lvl8pPr>
            <a:lvl9pPr marL="35839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03664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33410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7042" y="269172"/>
            <a:ext cx="2016324" cy="57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073" y="269172"/>
            <a:ext cx="5899614" cy="57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3743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4331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637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8564564" y="6508274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800" smtClean="0">
                <a:solidFill>
                  <a:srgbClr val="FFFFFF"/>
                </a:solidFill>
              </a:rPr>
              <a:pPr/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6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50818" y="6508274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255"/>
            <a:r>
              <a:rPr lang="en-US" sz="800" dirty="0">
                <a:solidFill>
                  <a:srgbClr val="FFFFFF"/>
                </a:solidFill>
                <a:latin typeface="Arial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081965" y="50802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2136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8074" y="970881"/>
            <a:ext cx="8065295" cy="4978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40042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68464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8074" y="970881"/>
            <a:ext cx="8065295" cy="4978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22505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4" y="269176"/>
            <a:ext cx="4928791" cy="696926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E2B0-FEF2-4C8F-90A4-46C9D72643E3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SlideModel.com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350" y="6229815"/>
            <a:ext cx="560091" cy="357857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30" rIns="0" bIns="91430" numCol="1" anchor="ctr" anchorCtr="1" compatLnSpc="1">
            <a:prstTxWarp prst="textNoShape">
              <a:avLst/>
            </a:prstTxWarp>
          </a:bodyPr>
          <a:lstStyle>
            <a:lvl1pPr algn="r">
              <a:defRPr lang="en-US" sz="10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 smtClean="0"/>
              <a:pPr/>
              <a:t>‹#›</a:t>
            </a:fld>
            <a:endParaRPr lang="es-UY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98218" y="354931"/>
            <a:ext cx="3024485" cy="522781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="" xmlns:p14="http://schemas.microsoft.com/office/powerpoint/2010/main" val="1338842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763273"/>
            <a:ext cx="8961438" cy="3958202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08" y="4689537"/>
            <a:ext cx="7617222" cy="598660"/>
          </a:xfrm>
        </p:spPr>
        <p:txBody>
          <a:bodyPr/>
          <a:lstStyle>
            <a:lvl1pPr algn="ctr">
              <a:defRPr lang="en-US" sz="29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216" y="5200528"/>
            <a:ext cx="6273007" cy="749222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4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3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1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7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23394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08" y="2088019"/>
            <a:ext cx="7617222" cy="144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216" y="3808836"/>
            <a:ext cx="6273007" cy="17177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7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3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1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9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7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3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7201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41431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92" y="4319172"/>
            <a:ext cx="7617222" cy="1334961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892" y="2848848"/>
            <a:ext cx="7617222" cy="14703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79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39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19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99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879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359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83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52412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074" y="1568348"/>
            <a:ext cx="3957969" cy="443586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5399" y="1568348"/>
            <a:ext cx="3957969" cy="443586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0657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72" y="1504554"/>
            <a:ext cx="3959524" cy="627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999" indent="0">
              <a:buNone/>
              <a:defRPr sz="2000" b="1"/>
            </a:lvl2pPr>
            <a:lvl3pPr marL="896000" indent="0">
              <a:buNone/>
              <a:defRPr sz="1800" b="1"/>
            </a:lvl3pPr>
            <a:lvl4pPr marL="1343999" indent="0">
              <a:buNone/>
              <a:defRPr sz="1600" b="1"/>
            </a:lvl4pPr>
            <a:lvl5pPr marL="1791999" indent="0">
              <a:buNone/>
              <a:defRPr sz="1600" b="1"/>
            </a:lvl5pPr>
            <a:lvl6pPr marL="2239999" indent="0">
              <a:buNone/>
              <a:defRPr sz="1600" b="1"/>
            </a:lvl6pPr>
            <a:lvl7pPr marL="2687999" indent="0">
              <a:buNone/>
              <a:defRPr sz="1600" b="1"/>
            </a:lvl7pPr>
            <a:lvl8pPr marL="3135997" indent="0">
              <a:buNone/>
              <a:defRPr sz="1600" b="1"/>
            </a:lvl8pPr>
            <a:lvl9pPr marL="35839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72" y="2131579"/>
            <a:ext cx="3959524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289" y="1504554"/>
            <a:ext cx="3961080" cy="627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999" indent="0">
              <a:buNone/>
              <a:defRPr sz="2000" b="1"/>
            </a:lvl2pPr>
            <a:lvl3pPr marL="896000" indent="0">
              <a:buNone/>
              <a:defRPr sz="1800" b="1"/>
            </a:lvl3pPr>
            <a:lvl4pPr marL="1343999" indent="0">
              <a:buNone/>
              <a:defRPr sz="1600" b="1"/>
            </a:lvl4pPr>
            <a:lvl5pPr marL="1791999" indent="0">
              <a:buNone/>
              <a:defRPr sz="1600" b="1"/>
            </a:lvl5pPr>
            <a:lvl6pPr marL="2239999" indent="0">
              <a:buNone/>
              <a:defRPr sz="1600" b="1"/>
            </a:lvl6pPr>
            <a:lvl7pPr marL="2687999" indent="0">
              <a:buNone/>
              <a:defRPr sz="1600" b="1"/>
            </a:lvl7pPr>
            <a:lvl8pPr marL="3135997" indent="0">
              <a:buNone/>
              <a:defRPr sz="1600" b="1"/>
            </a:lvl8pPr>
            <a:lvl9pPr marL="35839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289" y="2131579"/>
            <a:ext cx="3961080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225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545516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241472CC-E38A-4FB7-A1CD-2B20068505E2}" type="slidenum">
              <a:rPr lang="en-US" sz="1000" smtClean="0">
                <a:solidFill>
                  <a:srgbClr val="000000"/>
                </a:solidFill>
              </a:rPr>
              <a:pPr/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45516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B3A6CFA5-CF6C-475C-8F36-E1E90F35B288}" type="slidenum">
              <a:rPr lang="en-US" sz="1000" smtClean="0">
                <a:solidFill>
                  <a:srgbClr val="000000"/>
                </a:solidFill>
              </a:rPr>
              <a:pPr/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545516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B842E2DC-41E0-46FA-9BAA-7E6FA7E12082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5232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8074" y="893429"/>
            <a:ext cx="8065295" cy="4978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659471"/>
            <a:ext cx="8961438" cy="3062005"/>
          </a:xfrm>
          <a:prstGeom prst="rect">
            <a:avLst/>
          </a:prstGeom>
          <a:gradFill flip="none" rotWithShape="1">
            <a:gsLst>
              <a:gs pos="30000">
                <a:srgbClr val="CBCBCB">
                  <a:alpha val="0"/>
                </a:srgbClr>
              </a:gs>
              <a:gs pos="0">
                <a:srgbClr val="5F5F5F">
                  <a:alpha val="14000"/>
                </a:srgbClr>
              </a:gs>
              <a:gs pos="63000">
                <a:srgbClr val="FFFFFF">
                  <a:alpha val="0"/>
                </a:srgbClr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459376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8074" y="970881"/>
            <a:ext cx="8065295" cy="4978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2550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79653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7" y="267615"/>
            <a:ext cx="2948251" cy="11389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73" y="267620"/>
            <a:ext cx="5009693" cy="573659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077" y="1406534"/>
            <a:ext cx="2948251" cy="4597676"/>
          </a:xfrm>
        </p:spPr>
        <p:txBody>
          <a:bodyPr/>
          <a:lstStyle>
            <a:lvl1pPr marL="0" indent="0">
              <a:buNone/>
              <a:defRPr sz="1400"/>
            </a:lvl1pPr>
            <a:lvl2pPr marL="447999" indent="0">
              <a:buNone/>
              <a:defRPr sz="1200"/>
            </a:lvl2pPr>
            <a:lvl3pPr marL="896000" indent="0">
              <a:buNone/>
              <a:defRPr sz="1000"/>
            </a:lvl3pPr>
            <a:lvl4pPr marL="1343999" indent="0">
              <a:buNone/>
              <a:defRPr sz="900"/>
            </a:lvl4pPr>
            <a:lvl5pPr marL="1791999" indent="0">
              <a:buNone/>
              <a:defRPr sz="900"/>
            </a:lvl5pPr>
            <a:lvl6pPr marL="2239999" indent="0">
              <a:buNone/>
              <a:defRPr sz="900"/>
            </a:lvl6pPr>
            <a:lvl7pPr marL="2687999" indent="0">
              <a:buNone/>
              <a:defRPr sz="900"/>
            </a:lvl7pPr>
            <a:lvl8pPr marL="3135997" indent="0">
              <a:buNone/>
              <a:defRPr sz="900"/>
            </a:lvl8pPr>
            <a:lvl9pPr marL="35839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4954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505" y="4705037"/>
            <a:ext cx="5376863" cy="5554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6505" y="600576"/>
            <a:ext cx="5376863" cy="4032885"/>
          </a:xfrm>
        </p:spPr>
        <p:txBody>
          <a:bodyPr/>
          <a:lstStyle>
            <a:lvl1pPr marL="0" indent="0">
              <a:buNone/>
              <a:defRPr sz="3100"/>
            </a:lvl1pPr>
            <a:lvl2pPr marL="447999" indent="0">
              <a:buNone/>
              <a:defRPr sz="2700"/>
            </a:lvl2pPr>
            <a:lvl3pPr marL="896000" indent="0">
              <a:buNone/>
              <a:defRPr sz="2400"/>
            </a:lvl3pPr>
            <a:lvl4pPr marL="1343999" indent="0">
              <a:buNone/>
              <a:defRPr sz="2000"/>
            </a:lvl4pPr>
            <a:lvl5pPr marL="1791999" indent="0">
              <a:buNone/>
              <a:defRPr sz="2000"/>
            </a:lvl5pPr>
            <a:lvl6pPr marL="2239999" indent="0">
              <a:buNone/>
              <a:defRPr sz="2000"/>
            </a:lvl6pPr>
            <a:lvl7pPr marL="2687999" indent="0">
              <a:buNone/>
              <a:defRPr sz="2000"/>
            </a:lvl7pPr>
            <a:lvl8pPr marL="3135997" indent="0">
              <a:buNone/>
              <a:defRPr sz="2000"/>
            </a:lvl8pPr>
            <a:lvl9pPr marL="358399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6505" y="5260492"/>
            <a:ext cx="5376863" cy="788840"/>
          </a:xfrm>
        </p:spPr>
        <p:txBody>
          <a:bodyPr/>
          <a:lstStyle>
            <a:lvl1pPr marL="0" indent="0">
              <a:buNone/>
              <a:defRPr sz="1400"/>
            </a:lvl1pPr>
            <a:lvl2pPr marL="447999" indent="0">
              <a:buNone/>
              <a:defRPr sz="1200"/>
            </a:lvl2pPr>
            <a:lvl3pPr marL="896000" indent="0">
              <a:buNone/>
              <a:defRPr sz="1000"/>
            </a:lvl3pPr>
            <a:lvl4pPr marL="1343999" indent="0">
              <a:buNone/>
              <a:defRPr sz="900"/>
            </a:lvl4pPr>
            <a:lvl5pPr marL="1791999" indent="0">
              <a:buNone/>
              <a:defRPr sz="900"/>
            </a:lvl5pPr>
            <a:lvl6pPr marL="2239999" indent="0">
              <a:buNone/>
              <a:defRPr sz="900"/>
            </a:lvl6pPr>
            <a:lvl7pPr marL="2687999" indent="0">
              <a:buNone/>
              <a:defRPr sz="900"/>
            </a:lvl7pPr>
            <a:lvl8pPr marL="3135997" indent="0">
              <a:buNone/>
              <a:defRPr sz="900"/>
            </a:lvl8pPr>
            <a:lvl9pPr marL="35839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54158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48008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7042" y="269172"/>
            <a:ext cx="2016324" cy="57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073" y="269172"/>
            <a:ext cx="5899614" cy="57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21970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78672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8074" y="838106"/>
            <a:ext cx="8065295" cy="4978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41272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5808" y="2813490"/>
            <a:ext cx="4360339" cy="696926"/>
          </a:xfrm>
        </p:spPr>
        <p:txBody>
          <a:bodyPr>
            <a:normAutofit/>
          </a:bodyPr>
          <a:lstStyle>
            <a:lvl1pPr algn="ctr">
              <a:defRPr sz="2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smtClean="0"/>
              <a:t>SlideModel.com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528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/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4294502" name="think-cell Slide" r:id="rId5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1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solidFill>
                  <a:srgbClr val="FFFFFF"/>
                </a:solidFill>
                <a:latin typeface="Arial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7"/>
            <a:ext cx="299440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FFFFFF"/>
                </a:solidFill>
                <a:latin typeface="Arial"/>
              </a:rPr>
              <a:t>Last Modified 05.06.2017 8:16 Russia TZ 2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5" y="655641"/>
            <a:ext cx="267380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FFFFFF"/>
                </a:solidFill>
                <a:latin typeface="Arial"/>
              </a:rPr>
              <a:t>Printed 16.02.2017 9:34 Russia TZ 2 Standard Time</a:t>
            </a:r>
          </a:p>
        </p:txBody>
      </p: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2" y="2"/>
            <a:ext cx="8958263" cy="6723063"/>
            <a:chOff x="0" y="0"/>
            <a:chExt cx="5643" cy="423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Arial"/>
                </a:rPr>
                <a:t>Date</a:t>
              </a:r>
            </a:p>
          </p:txBody>
        </p:sp>
        <p:sp>
          <p:nvSpPr>
            <p:cNvPr id="11" name="McK Disclaimer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778" eaLnBrk="0" hangingPunct="0"/>
              <a:r>
                <a:rPr lang="en-US" sz="800" dirty="0">
                  <a:solidFill>
                    <a:srgbClr val="FFFFFF"/>
                  </a:solidFill>
                  <a:latin typeface="Arial"/>
                </a:rPr>
                <a:t>CONFIDENTIAL AND PROPRIETARY</a:t>
              </a:r>
            </a:p>
            <a:p>
              <a:pPr defTabSz="804778" eaLnBrk="0" hangingPunct="0"/>
              <a:r>
                <a:rPr lang="en-US" sz="800" dirty="0">
                  <a:solidFill>
                    <a:srgbClr val="FFFFFF"/>
                  </a:solidFill>
                  <a:latin typeface="Arial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chemeClr val="accent3">
                <a:alpha val="6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960"/>
                </a:solidFill>
                <a:latin typeface="Arial"/>
              </a:endParaRPr>
            </a:p>
          </p:txBody>
        </p:sp>
        <p:sp>
          <p:nvSpPr>
            <p:cNvPr id="13" name="TitleTopPlaceholder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chemeClr val="bg1">
                <a:lumMod val="95000"/>
                <a:alpha val="6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960"/>
                </a:solidFill>
                <a:latin typeface="Arial"/>
              </a:endParaRPr>
            </a:p>
          </p:txBody>
        </p:sp>
        <p:sp>
          <p:nvSpPr>
            <p:cNvPr id="14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960"/>
                </a:solidFill>
                <a:latin typeface="Arial"/>
              </a:endParaRPr>
            </a:p>
          </p:txBody>
        </p:sp>
      </p:grpSp>
      <p:grpSp>
        <p:nvGrpSpPr>
          <p:cNvPr id="15" name="TitleBottomBar"/>
          <p:cNvGrpSpPr>
            <a:grpSpLocks/>
          </p:cNvGrpSpPr>
          <p:nvPr/>
        </p:nvGrpSpPr>
        <p:grpSpPr bwMode="auto">
          <a:xfrm>
            <a:off x="2192338" y="6305552"/>
            <a:ext cx="6767512" cy="420688"/>
            <a:chOff x="1382" y="3969"/>
            <a:chExt cx="4263" cy="265"/>
          </a:xfrm>
        </p:grpSpPr>
        <p:sp>
          <p:nvSpPr>
            <p:cNvPr id="16" name="Rectangle 11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960"/>
                </a:solidFill>
                <a:latin typeface="Arial"/>
              </a:endParaRPr>
            </a:p>
          </p:txBody>
        </p:sp>
        <p:pic>
          <p:nvPicPr>
            <p:cNvPr id="17" name="Picture 119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915" y="6443665"/>
            <a:ext cx="1636712" cy="19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40013" y="2133602"/>
            <a:ext cx="4935537" cy="984885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40013" y="3867150"/>
            <a:ext cx="4935537" cy="215444"/>
          </a:xfrm>
        </p:spPr>
        <p:txBody>
          <a:bodyPr>
            <a:spAutoFit/>
          </a:bodyPr>
          <a:lstStyle>
            <a:lvl1pPr>
              <a:defRPr sz="140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21" name="Picture 2" descr="1171150_36042742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61438" cy="6721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323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08837"/>
            <a:ext cx="8961438" cy="2912639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201" tIns="33601" rIns="67201" bIns="33601" rtlCol="0" anchor="ctr"/>
          <a:lstStyle/>
          <a:p>
            <a:pPr algn="ctr"/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09" y="3809736"/>
            <a:ext cx="7617222" cy="598660"/>
          </a:xfrm>
        </p:spPr>
        <p:txBody>
          <a:bodyPr/>
          <a:lstStyle>
            <a:lvl1pPr algn="ctr">
              <a:defRPr lang="en-US" sz="29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216" y="4311447"/>
            <a:ext cx="6273007" cy="749222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4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3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7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89692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09" y="2088019"/>
            <a:ext cx="7617222" cy="1440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216" y="3808836"/>
            <a:ext cx="6273007" cy="17177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3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7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5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3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60468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85103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92" y="4319173"/>
            <a:ext cx="7617222" cy="1334961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892" y="2848848"/>
            <a:ext cx="7617222" cy="14703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79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5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37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1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9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87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35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833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42599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074" y="1568350"/>
            <a:ext cx="3957969" cy="443586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5399" y="1568350"/>
            <a:ext cx="3957969" cy="443586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05565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73" y="1504557"/>
            <a:ext cx="3959524" cy="627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918" indent="0">
              <a:buNone/>
              <a:defRPr sz="2000" b="1"/>
            </a:lvl2pPr>
            <a:lvl3pPr marL="895835" indent="0">
              <a:buNone/>
              <a:defRPr sz="1800" b="1"/>
            </a:lvl3pPr>
            <a:lvl4pPr marL="1343752" indent="0">
              <a:buNone/>
              <a:defRPr sz="1600" b="1"/>
            </a:lvl4pPr>
            <a:lvl5pPr marL="1791670" indent="0">
              <a:buNone/>
              <a:defRPr sz="1600" b="1"/>
            </a:lvl5pPr>
            <a:lvl6pPr marL="2239588" indent="0">
              <a:buNone/>
              <a:defRPr sz="1600" b="1"/>
            </a:lvl6pPr>
            <a:lvl7pPr marL="2687505" indent="0">
              <a:buNone/>
              <a:defRPr sz="1600" b="1"/>
            </a:lvl7pPr>
            <a:lvl8pPr marL="3135423" indent="0">
              <a:buNone/>
              <a:defRPr sz="1600" b="1"/>
            </a:lvl8pPr>
            <a:lvl9pPr marL="358334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73" y="2131579"/>
            <a:ext cx="3959524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289" y="1504557"/>
            <a:ext cx="3961080" cy="627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918" indent="0">
              <a:buNone/>
              <a:defRPr sz="2000" b="1"/>
            </a:lvl2pPr>
            <a:lvl3pPr marL="895835" indent="0">
              <a:buNone/>
              <a:defRPr sz="1800" b="1"/>
            </a:lvl3pPr>
            <a:lvl4pPr marL="1343752" indent="0">
              <a:buNone/>
              <a:defRPr sz="1600" b="1"/>
            </a:lvl4pPr>
            <a:lvl5pPr marL="1791670" indent="0">
              <a:buNone/>
              <a:defRPr sz="1600" b="1"/>
            </a:lvl5pPr>
            <a:lvl6pPr marL="2239588" indent="0">
              <a:buNone/>
              <a:defRPr sz="1600" b="1"/>
            </a:lvl6pPr>
            <a:lvl7pPr marL="2687505" indent="0">
              <a:buNone/>
              <a:defRPr sz="1600" b="1"/>
            </a:lvl7pPr>
            <a:lvl8pPr marL="3135423" indent="0">
              <a:buNone/>
              <a:defRPr sz="1600" b="1"/>
            </a:lvl8pPr>
            <a:lvl9pPr marL="358334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289" y="2131579"/>
            <a:ext cx="3961080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01582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86648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50986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23006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6" y="267617"/>
            <a:ext cx="2948251" cy="11389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73" y="267621"/>
            <a:ext cx="5009693" cy="573659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076" y="1406534"/>
            <a:ext cx="2948251" cy="4597676"/>
          </a:xfrm>
        </p:spPr>
        <p:txBody>
          <a:bodyPr/>
          <a:lstStyle>
            <a:lvl1pPr marL="0" indent="0">
              <a:buNone/>
              <a:defRPr sz="1400"/>
            </a:lvl1pPr>
            <a:lvl2pPr marL="447918" indent="0">
              <a:buNone/>
              <a:defRPr sz="1200"/>
            </a:lvl2pPr>
            <a:lvl3pPr marL="895835" indent="0">
              <a:buNone/>
              <a:defRPr sz="1000"/>
            </a:lvl3pPr>
            <a:lvl4pPr marL="1343752" indent="0">
              <a:buNone/>
              <a:defRPr sz="900"/>
            </a:lvl4pPr>
            <a:lvl5pPr marL="1791670" indent="0">
              <a:buNone/>
              <a:defRPr sz="900"/>
            </a:lvl5pPr>
            <a:lvl6pPr marL="2239588" indent="0">
              <a:buNone/>
              <a:defRPr sz="900"/>
            </a:lvl6pPr>
            <a:lvl7pPr marL="2687505" indent="0">
              <a:buNone/>
              <a:defRPr sz="900"/>
            </a:lvl7pPr>
            <a:lvl8pPr marL="3135423" indent="0">
              <a:buNone/>
              <a:defRPr sz="900"/>
            </a:lvl8pPr>
            <a:lvl9pPr marL="358334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9553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73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506" y="4705037"/>
            <a:ext cx="5376863" cy="5554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6506" y="600576"/>
            <a:ext cx="5376863" cy="4032885"/>
          </a:xfrm>
        </p:spPr>
        <p:txBody>
          <a:bodyPr/>
          <a:lstStyle>
            <a:lvl1pPr marL="0" indent="0">
              <a:buNone/>
              <a:defRPr sz="3100"/>
            </a:lvl1pPr>
            <a:lvl2pPr marL="447918" indent="0">
              <a:buNone/>
              <a:defRPr sz="2700"/>
            </a:lvl2pPr>
            <a:lvl3pPr marL="895835" indent="0">
              <a:buNone/>
              <a:defRPr sz="2400"/>
            </a:lvl3pPr>
            <a:lvl4pPr marL="1343752" indent="0">
              <a:buNone/>
              <a:defRPr sz="2000"/>
            </a:lvl4pPr>
            <a:lvl5pPr marL="1791670" indent="0">
              <a:buNone/>
              <a:defRPr sz="2000"/>
            </a:lvl5pPr>
            <a:lvl6pPr marL="2239588" indent="0">
              <a:buNone/>
              <a:defRPr sz="2000"/>
            </a:lvl6pPr>
            <a:lvl7pPr marL="2687505" indent="0">
              <a:buNone/>
              <a:defRPr sz="2000"/>
            </a:lvl7pPr>
            <a:lvl8pPr marL="3135423" indent="0">
              <a:buNone/>
              <a:defRPr sz="2000"/>
            </a:lvl8pPr>
            <a:lvl9pPr marL="358334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6506" y="5260492"/>
            <a:ext cx="5376863" cy="788840"/>
          </a:xfrm>
        </p:spPr>
        <p:txBody>
          <a:bodyPr/>
          <a:lstStyle>
            <a:lvl1pPr marL="0" indent="0">
              <a:buNone/>
              <a:defRPr sz="1400"/>
            </a:lvl1pPr>
            <a:lvl2pPr marL="447918" indent="0">
              <a:buNone/>
              <a:defRPr sz="1200"/>
            </a:lvl2pPr>
            <a:lvl3pPr marL="895835" indent="0">
              <a:buNone/>
              <a:defRPr sz="1000"/>
            </a:lvl3pPr>
            <a:lvl4pPr marL="1343752" indent="0">
              <a:buNone/>
              <a:defRPr sz="900"/>
            </a:lvl4pPr>
            <a:lvl5pPr marL="1791670" indent="0">
              <a:buNone/>
              <a:defRPr sz="900"/>
            </a:lvl5pPr>
            <a:lvl6pPr marL="2239588" indent="0">
              <a:buNone/>
              <a:defRPr sz="900"/>
            </a:lvl6pPr>
            <a:lvl7pPr marL="2687505" indent="0">
              <a:buNone/>
              <a:defRPr sz="900"/>
            </a:lvl7pPr>
            <a:lvl8pPr marL="3135423" indent="0">
              <a:buNone/>
              <a:defRPr sz="900"/>
            </a:lvl8pPr>
            <a:lvl9pPr marL="358334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57497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190192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7042" y="269174"/>
            <a:ext cx="2016324" cy="573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073" y="269174"/>
            <a:ext cx="5899614" cy="5735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8596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5808" y="2813491"/>
            <a:ext cx="4360339" cy="696926"/>
          </a:xfrm>
        </p:spPr>
        <p:txBody>
          <a:bodyPr>
            <a:normAutofit/>
          </a:bodyPr>
          <a:lstStyle>
            <a:lvl1pPr algn="ctr">
              <a:defRPr sz="2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28969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5" y="269176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8075" y="970881"/>
            <a:ext cx="8065295" cy="4978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7265813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597837" y="886960"/>
            <a:ext cx="6915530" cy="369322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18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2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6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8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6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12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6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16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597837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r">
              <a:defRPr sz="24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1616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6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9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75930" y="232355"/>
            <a:ext cx="1406862" cy="705745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1822694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58575" y="886960"/>
            <a:ext cx="6915530" cy="369322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18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2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6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8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6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12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6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16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24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1616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6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9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7433025" y="232355"/>
            <a:ext cx="1406862" cy="705745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12061519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597837" y="925431"/>
            <a:ext cx="6915530" cy="292378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13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2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6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8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6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12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6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16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597837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r">
              <a:defRPr sz="21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1616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6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75930" y="232355"/>
            <a:ext cx="1406862" cy="705745"/>
            <a:chOff x="179512" y="237075"/>
            <a:chExt cx="1435522" cy="72008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rgbClr val="222A3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81186905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58575" y="925431"/>
            <a:ext cx="6915530" cy="292378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13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2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6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8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6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12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6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16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21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1616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6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433025" y="232355"/>
            <a:ext cx="1406862" cy="705745"/>
            <a:chOff x="179512" y="237075"/>
            <a:chExt cx="1435522" cy="72008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rgbClr val="222A3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1691383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58575" y="886960"/>
            <a:ext cx="6915530" cy="369322"/>
          </a:xfrm>
        </p:spPr>
        <p:txBody>
          <a:bodyPr vert="horz" wrap="square" lIns="91430" tIns="45715" rIns="91430" bIns="45715" rtlCol="0" anchor="ctr">
            <a:spAutoFit/>
          </a:bodyPr>
          <a:lstStyle>
            <a:lvl1pPr>
              <a:defRPr lang="en-US" sz="1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1616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6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433025" y="232355"/>
            <a:ext cx="1406862" cy="705745"/>
            <a:chOff x="179512" y="237075"/>
            <a:chExt cx="1435522" cy="72008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chemeClr val="tx1">
                <a:lumMod val="75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93694813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087230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46888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45902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182" y="1100022"/>
            <a:ext cx="6721079" cy="2340069"/>
          </a:xfrm>
        </p:spPr>
        <p:txBody>
          <a:bodyPr anchor="b"/>
          <a:lstStyle>
            <a:lvl1pPr algn="ctr"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0182" y="3530332"/>
            <a:ext cx="6721079" cy="1622799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2074" indent="0" algn="ctr">
              <a:buNone/>
              <a:defRPr sz="1100"/>
            </a:lvl2pPr>
            <a:lvl3pPr marL="504146" indent="0" algn="ctr">
              <a:buNone/>
              <a:defRPr sz="1000"/>
            </a:lvl3pPr>
            <a:lvl4pPr marL="756220" indent="0" algn="ctr">
              <a:buNone/>
              <a:defRPr sz="900"/>
            </a:lvl4pPr>
            <a:lvl5pPr marL="1008294" indent="0" algn="ctr">
              <a:buNone/>
              <a:defRPr sz="900"/>
            </a:lvl5pPr>
            <a:lvl6pPr marL="1260366" indent="0" algn="ctr">
              <a:buNone/>
              <a:defRPr sz="900"/>
            </a:lvl6pPr>
            <a:lvl7pPr marL="1512440" indent="0" algn="ctr">
              <a:buNone/>
              <a:defRPr sz="900"/>
            </a:lvl7pPr>
            <a:lvl8pPr marL="1764514" indent="0" algn="ctr">
              <a:buNone/>
              <a:defRPr sz="900"/>
            </a:lvl8pPr>
            <a:lvl9pPr marL="201658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01421"/>
            <a:ext cx="8961438" cy="82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16" tIns="25209" rIns="50416" bIns="252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8784" y="6092776"/>
            <a:ext cx="1595274" cy="442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4839470"/>
            <a:ext cx="1073616" cy="106195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5657176" y="6210634"/>
            <a:ext cx="1183337" cy="246221"/>
            <a:chOff x="8616280" y="6285754"/>
            <a:chExt cx="1207444" cy="25122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8616280" y="6285754"/>
              <a:ext cx="1207444" cy="251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1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21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616736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356" y="850984"/>
            <a:ext cx="8256731" cy="600154"/>
          </a:xfrm>
        </p:spPr>
        <p:txBody>
          <a:bodyPr wrap="square" anchor="ctr">
            <a:spAutoFit/>
          </a:bodyPr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01421"/>
            <a:ext cx="8961438" cy="82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0" y="2302121"/>
            <a:ext cx="4803831" cy="39705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0056" y="2513847"/>
            <a:ext cx="4256718" cy="2401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98784" y="6092776"/>
            <a:ext cx="1595274" cy="442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4839470"/>
            <a:ext cx="1073616" cy="106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976041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601" y="608332"/>
            <a:ext cx="5655765" cy="282298"/>
          </a:xfrm>
        </p:spPr>
        <p:txBody>
          <a:bodyPr anchor="ctr">
            <a:noAutofit/>
          </a:bodyPr>
          <a:lstStyle>
            <a:lvl1pPr marL="0" indent="0" algn="r">
              <a:buNone/>
              <a:defRPr sz="1200" cap="small" baseline="0">
                <a:solidFill>
                  <a:srgbClr val="1D2631"/>
                </a:solidFill>
              </a:defRPr>
            </a:lvl1pPr>
            <a:lvl2pPr marL="336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2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8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0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857601" y="3017"/>
            <a:ext cx="5655765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4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" y="69993"/>
            <a:ext cx="1260180" cy="521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95919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601" y="608332"/>
            <a:ext cx="5655765" cy="282298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4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857601" y="3017"/>
            <a:ext cx="5655765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4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3" y="69993"/>
            <a:ext cx="1260180" cy="521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171458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597837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597837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r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75928" y="232355"/>
            <a:ext cx="1406861" cy="705745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22789243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58572" y="840795"/>
            <a:ext cx="7056672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58572" y="298446"/>
            <a:ext cx="7056672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58010014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597837" y="886959"/>
            <a:ext cx="6915530" cy="369322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1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597837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r">
              <a:defRPr sz="27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75928" y="232355"/>
            <a:ext cx="1406861" cy="705745"/>
            <a:chOff x="179512" y="237075"/>
            <a:chExt cx="1435522" cy="72008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rgbClr val="222A3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6709063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58575" y="886959"/>
            <a:ext cx="6915530" cy="369322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1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27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433024" y="232355"/>
            <a:ext cx="1406861" cy="705745"/>
            <a:chOff x="179512" y="237075"/>
            <a:chExt cx="1435522" cy="72008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rgbClr val="222A3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55143067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/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4328269" name="think-cell Slide" r:id="rId5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1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solidFill>
                  <a:srgbClr val="FFFFFF"/>
                </a:solidFill>
                <a:latin typeface="Arial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7"/>
            <a:ext cx="299440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FFFFFF"/>
                </a:solidFill>
                <a:latin typeface="Arial"/>
              </a:rPr>
              <a:t>Last Modified 05.06.2017 8:16 Russia TZ 2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5" y="655641"/>
            <a:ext cx="267380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FFFFFF"/>
                </a:solidFill>
                <a:latin typeface="Arial"/>
              </a:rPr>
              <a:t>Printed 16.02.2017 9:34 Russia TZ 2 Standard Time</a:t>
            </a:r>
          </a:p>
        </p:txBody>
      </p: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2" y="2"/>
            <a:ext cx="8958263" cy="6723063"/>
            <a:chOff x="0" y="0"/>
            <a:chExt cx="5643" cy="423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Arial"/>
                </a:rPr>
                <a:t>Date</a:t>
              </a:r>
            </a:p>
          </p:txBody>
        </p:sp>
        <p:sp>
          <p:nvSpPr>
            <p:cNvPr id="11" name="McK Disclaimer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778" eaLnBrk="0" hangingPunct="0"/>
              <a:r>
                <a:rPr lang="en-US" sz="800" dirty="0">
                  <a:solidFill>
                    <a:srgbClr val="FFFFFF"/>
                  </a:solidFill>
                  <a:latin typeface="Arial"/>
                </a:rPr>
                <a:t>CONFIDENTIAL AND PROPRIETARY</a:t>
              </a:r>
            </a:p>
            <a:p>
              <a:pPr defTabSz="804778" eaLnBrk="0" hangingPunct="0"/>
              <a:r>
                <a:rPr lang="en-US" sz="800" dirty="0">
                  <a:solidFill>
                    <a:srgbClr val="FFFFFF"/>
                  </a:solidFill>
                  <a:latin typeface="Arial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chemeClr val="accent3">
                <a:alpha val="6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960"/>
                </a:solidFill>
                <a:latin typeface="Arial"/>
              </a:endParaRPr>
            </a:p>
          </p:txBody>
        </p:sp>
        <p:sp>
          <p:nvSpPr>
            <p:cNvPr id="13" name="TitleTopPlaceholder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chemeClr val="bg1">
                <a:lumMod val="95000"/>
                <a:alpha val="6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960"/>
                </a:solidFill>
                <a:latin typeface="Arial"/>
              </a:endParaRPr>
            </a:p>
          </p:txBody>
        </p:sp>
        <p:sp>
          <p:nvSpPr>
            <p:cNvPr id="14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960"/>
                </a:solidFill>
                <a:latin typeface="Arial"/>
              </a:endParaRPr>
            </a:p>
          </p:txBody>
        </p:sp>
      </p:grpSp>
      <p:grpSp>
        <p:nvGrpSpPr>
          <p:cNvPr id="15" name="TitleBottomBar"/>
          <p:cNvGrpSpPr>
            <a:grpSpLocks/>
          </p:cNvGrpSpPr>
          <p:nvPr/>
        </p:nvGrpSpPr>
        <p:grpSpPr bwMode="auto">
          <a:xfrm>
            <a:off x="2192338" y="6305552"/>
            <a:ext cx="6767512" cy="420688"/>
            <a:chOff x="1382" y="3969"/>
            <a:chExt cx="4263" cy="265"/>
          </a:xfrm>
        </p:grpSpPr>
        <p:sp>
          <p:nvSpPr>
            <p:cNvPr id="16" name="Rectangle 11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960"/>
                </a:solidFill>
                <a:latin typeface="Arial"/>
              </a:endParaRPr>
            </a:p>
          </p:txBody>
        </p:sp>
        <p:pic>
          <p:nvPicPr>
            <p:cNvPr id="17" name="Picture 119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915" y="6443665"/>
            <a:ext cx="1636712" cy="19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40013" y="2133602"/>
            <a:ext cx="4935537" cy="984885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40013" y="3867150"/>
            <a:ext cx="4935537" cy="215444"/>
          </a:xfrm>
        </p:spPr>
        <p:txBody>
          <a:bodyPr>
            <a:spAutoFit/>
          </a:bodyPr>
          <a:lstStyle>
            <a:lvl1pPr>
              <a:defRPr sz="140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21" name="Picture 2" descr="1171150_36042742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61438" cy="6721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8745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vert="horz" wrap="square" lIns="91430" tIns="45715" rIns="91430" bIns="45715" rtlCol="0" anchor="ctr">
            <a:spAutoFit/>
          </a:bodyPr>
          <a:lstStyle>
            <a:lvl1pPr>
              <a:defRPr lang="en-US" sz="24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433024" y="232355"/>
            <a:ext cx="1406861" cy="705745"/>
            <a:chOff x="179512" y="237075"/>
            <a:chExt cx="1435522" cy="72008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chemeClr val="tx1">
                <a:lumMod val="75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8915477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565741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87108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354" y="427791"/>
            <a:ext cx="8256730" cy="1446540"/>
          </a:xfrm>
        </p:spPr>
        <p:txBody>
          <a:bodyPr wrap="square" anchor="ctr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01421"/>
            <a:ext cx="8961438" cy="82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0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1" y="2302121"/>
            <a:ext cx="4803832" cy="39705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0058" y="2513847"/>
            <a:ext cx="4256717" cy="2401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98783" y="6092775"/>
            <a:ext cx="1595274" cy="442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4839470"/>
            <a:ext cx="1073616" cy="106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594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597837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597837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r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75928" y="232355"/>
            <a:ext cx="1406861" cy="705745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6449464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9022041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597837" y="886959"/>
            <a:ext cx="6915530" cy="369322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1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597837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r">
              <a:defRPr sz="27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75928" y="232355"/>
            <a:ext cx="1406861" cy="705745"/>
            <a:chOff x="179512" y="237075"/>
            <a:chExt cx="1435522" cy="72008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rgbClr val="222A3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08613444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58575" y="886959"/>
            <a:ext cx="6915530" cy="369322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1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27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433024" y="232355"/>
            <a:ext cx="1406861" cy="705745"/>
            <a:chOff x="179512" y="237075"/>
            <a:chExt cx="1435522" cy="72008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rgbClr val="222A3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07281332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vert="horz" wrap="square" lIns="91430" tIns="45715" rIns="91430" bIns="45715" rtlCol="0" anchor="ctr">
            <a:spAutoFit/>
          </a:bodyPr>
          <a:lstStyle>
            <a:lvl1pPr>
              <a:defRPr lang="en-US" sz="24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433024" y="232355"/>
            <a:ext cx="1406861" cy="705745"/>
            <a:chOff x="179512" y="237075"/>
            <a:chExt cx="1435522" cy="72008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chemeClr val="tx1">
                <a:lumMod val="75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85417201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2736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82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815699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182" y="1100022"/>
            <a:ext cx="6721079" cy="2340069"/>
          </a:xfrm>
        </p:spPr>
        <p:txBody>
          <a:bodyPr anchor="b"/>
          <a:lstStyle>
            <a:lvl1pPr algn="ctr"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0182" y="3530332"/>
            <a:ext cx="6721079" cy="1622799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36007" indent="0" algn="ctr">
              <a:buNone/>
              <a:defRPr sz="1500"/>
            </a:lvl2pPr>
            <a:lvl3pPr marL="672012" indent="0" algn="ctr">
              <a:buNone/>
              <a:defRPr sz="1300"/>
            </a:lvl3pPr>
            <a:lvl4pPr marL="1008019" indent="0" algn="ctr">
              <a:buNone/>
              <a:defRPr sz="1200"/>
            </a:lvl4pPr>
            <a:lvl5pPr marL="1344026" indent="0" algn="ctr">
              <a:buNone/>
              <a:defRPr sz="1200"/>
            </a:lvl5pPr>
            <a:lvl6pPr marL="1680032" indent="0" algn="ctr">
              <a:buNone/>
              <a:defRPr sz="1200"/>
            </a:lvl6pPr>
            <a:lvl7pPr marL="2016038" indent="0" algn="ctr">
              <a:buNone/>
              <a:defRPr sz="1200"/>
            </a:lvl7pPr>
            <a:lvl8pPr marL="2352045" indent="0" algn="ctr">
              <a:buNone/>
              <a:defRPr sz="1200"/>
            </a:lvl8pPr>
            <a:lvl9pPr marL="268805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01421"/>
            <a:ext cx="8961438" cy="82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8783" y="6092775"/>
            <a:ext cx="1595274" cy="442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4839470"/>
            <a:ext cx="1073616" cy="106195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5657170" y="6210636"/>
            <a:ext cx="1587294" cy="307777"/>
            <a:chOff x="8616280" y="6285754"/>
            <a:chExt cx="1619632" cy="314030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8616280" y="6285754"/>
              <a:ext cx="1619632" cy="314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1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96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9930189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354" y="427791"/>
            <a:ext cx="8256730" cy="1446540"/>
          </a:xfrm>
        </p:spPr>
        <p:txBody>
          <a:bodyPr wrap="square" anchor="ctr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01421"/>
            <a:ext cx="8961438" cy="82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0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1" y="2302121"/>
            <a:ext cx="4803832" cy="39705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0058" y="2513847"/>
            <a:ext cx="4256717" cy="2401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98783" y="6092775"/>
            <a:ext cx="1595274" cy="442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4839470"/>
            <a:ext cx="1073616" cy="106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885269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458573" y="1596375"/>
            <a:ext cx="393813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458573" y="4148545"/>
            <a:ext cx="804779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4564733" y="1596375"/>
            <a:ext cx="394163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=""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64732" y="1596375"/>
            <a:ext cx="39385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=""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1596375"/>
            <a:ext cx="39385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=""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8575" y="4148545"/>
            <a:ext cx="8045131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="" xmlns:a16="http://schemas.microsoft.com/office/drawing/2014/main" id="{4E7C5436-8C6E-4A81-9D0E-E7DB4D2EC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Espace réservé du titre 1">
            <a:extLst>
              <a:ext uri="{FF2B5EF4-FFF2-40B4-BE49-F238E27FC236}">
                <a16:creationId xmlns="" xmlns:a16="http://schemas.microsoft.com/office/drawing/2014/main" id="{BAD1258F-9B42-4097-BE96-D2F48B64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20BFAB1-CAF0-438E-BEDA-41E08CB3787A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00F2661D-5EDF-45B8-95EA-F78D8BD076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4FC52241-FCC0-4DAB-9C25-00208610B2DF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93989074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458573" y="1596375"/>
            <a:ext cx="393813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458573" y="4148545"/>
            <a:ext cx="804779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4564733" y="1596375"/>
            <a:ext cx="394163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=""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64732" y="2034824"/>
            <a:ext cx="3938552" cy="1891664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=""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2034824"/>
            <a:ext cx="3938552" cy="1891664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=""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8575" y="4148545"/>
            <a:ext cx="8045131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E1F82DD-99DB-419C-8CBF-2D2D0015B376}"/>
              </a:ext>
            </a:extLst>
          </p:cNvPr>
          <p:cNvSpPr/>
          <p:nvPr userDrawn="1"/>
        </p:nvSpPr>
        <p:spPr>
          <a:xfrm>
            <a:off x="458573" y="1563088"/>
            <a:ext cx="3938132" cy="4745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77024A3-8609-4FA8-94FF-3790D3BA83F1}"/>
              </a:ext>
            </a:extLst>
          </p:cNvPr>
          <p:cNvSpPr/>
          <p:nvPr userDrawn="1"/>
        </p:nvSpPr>
        <p:spPr>
          <a:xfrm>
            <a:off x="4564733" y="1563088"/>
            <a:ext cx="3941634" cy="47454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C93ED938-2040-4C33-8E29-8E8F730770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573" y="1563087"/>
            <a:ext cx="3938552" cy="4717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="" xmlns:a16="http://schemas.microsoft.com/office/drawing/2014/main" id="{500ADF9F-9BEA-49DA-8141-ABB18C34B3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64732" y="1563087"/>
            <a:ext cx="3938552" cy="4717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="" xmlns:a16="http://schemas.microsoft.com/office/drawing/2014/main" id="{880B9E12-FB70-4B8A-A5F6-EB083AE65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Espace réservé du titre 1">
            <a:extLst>
              <a:ext uri="{FF2B5EF4-FFF2-40B4-BE49-F238E27FC236}">
                <a16:creationId xmlns="" xmlns:a16="http://schemas.microsoft.com/office/drawing/2014/main" id="{11BEA203-56FC-475E-8804-1B605CA8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E045D9D-3C3A-4DFB-BF0A-2D4E14A7A4FE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0934043F-3A70-43C9-9DB8-50845F360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C01BB5CD-5873-4E26-8003-B0D0058B0955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71150692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458573" y="1596375"/>
            <a:ext cx="804779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458573" y="4148545"/>
            <a:ext cx="393813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4564733" y="4148545"/>
            <a:ext cx="394163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=""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64732" y="4148545"/>
            <a:ext cx="39385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=""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4148545"/>
            <a:ext cx="39385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=""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8575" y="1596375"/>
            <a:ext cx="8045131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="" xmlns:a16="http://schemas.microsoft.com/office/drawing/2014/main" id="{90203FE4-ADF8-4E15-A290-AA3DD3897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Espace réservé du titre 1">
            <a:extLst>
              <a:ext uri="{FF2B5EF4-FFF2-40B4-BE49-F238E27FC236}">
                <a16:creationId xmlns="" xmlns:a16="http://schemas.microsoft.com/office/drawing/2014/main" id="{D604919B-3180-4F63-A491-00C1AC10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2D43C06-5CB9-4144-8CF6-E5336C36D04E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9D2D17B7-D9F9-4C0C-B4C2-382433F82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0BC4E673-16E7-4EE4-B61E-73D21653561E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3413878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458573" y="1596375"/>
            <a:ext cx="804779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458573" y="4148545"/>
            <a:ext cx="393813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4564733" y="4148545"/>
            <a:ext cx="394163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=""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64732" y="4620277"/>
            <a:ext cx="3938552" cy="1858378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=""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4620277"/>
            <a:ext cx="3938552" cy="1858378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=""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8575" y="1596375"/>
            <a:ext cx="8045131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D27C14C-9042-4AF0-992D-124873C3AC5C}"/>
              </a:ext>
            </a:extLst>
          </p:cNvPr>
          <p:cNvSpPr/>
          <p:nvPr userDrawn="1"/>
        </p:nvSpPr>
        <p:spPr>
          <a:xfrm>
            <a:off x="458573" y="4148546"/>
            <a:ext cx="3938132" cy="4745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FDDC479-D4C9-43C3-B0D5-C62D6FC6900B}"/>
              </a:ext>
            </a:extLst>
          </p:cNvPr>
          <p:cNvSpPr/>
          <p:nvPr userDrawn="1"/>
        </p:nvSpPr>
        <p:spPr>
          <a:xfrm>
            <a:off x="4564733" y="4148546"/>
            <a:ext cx="3941634" cy="47454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21" name="Text Placeholder 4">
            <a:extLst>
              <a:ext uri="{FF2B5EF4-FFF2-40B4-BE49-F238E27FC236}">
                <a16:creationId xmlns="" xmlns:a16="http://schemas.microsoft.com/office/drawing/2014/main" id="{B1BDBC9C-1AFC-4AD0-9548-A79C07FBBF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573" y="4148544"/>
            <a:ext cx="3938552" cy="4717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="" xmlns:a16="http://schemas.microsoft.com/office/drawing/2014/main" id="{43E8A295-DABE-4F70-B1CC-6332F1D43A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64732" y="4148544"/>
            <a:ext cx="3938552" cy="4717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="" xmlns:a16="http://schemas.microsoft.com/office/drawing/2014/main" id="{47A1832D-DFEC-44BF-836F-4C645BADA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Espace réservé du titre 1">
            <a:extLst>
              <a:ext uri="{FF2B5EF4-FFF2-40B4-BE49-F238E27FC236}">
                <a16:creationId xmlns="" xmlns:a16="http://schemas.microsoft.com/office/drawing/2014/main" id="{36D2FE16-FB43-49B8-B831-1C01A419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05F31B0-089C-4D46-A4F7-51535D05C925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C23CC9D5-0CB4-46D9-9164-931146E5D3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68CB80A2-AA31-451A-B29F-62E7C7DB6E11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25241895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458573" y="1596374"/>
            <a:ext cx="8047794" cy="27400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=""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8575" y="1596374"/>
            <a:ext cx="8045131" cy="2740080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3D0E518-01C3-41D2-8442-EAA24D432552}"/>
              </a:ext>
            </a:extLst>
          </p:cNvPr>
          <p:cNvSpPr/>
          <p:nvPr userDrawn="1"/>
        </p:nvSpPr>
        <p:spPr>
          <a:xfrm>
            <a:off x="458573" y="4560504"/>
            <a:ext cx="2567452" cy="191815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="" xmlns:a16="http://schemas.microsoft.com/office/drawing/2014/main" id="{81D1C6D6-C7E4-4006-9327-7FBEF4CB48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8573" y="4560504"/>
            <a:ext cx="2567452" cy="191815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63C3990-79D5-4E54-8A21-AC1BAEEB2F10}"/>
              </a:ext>
            </a:extLst>
          </p:cNvPr>
          <p:cNvSpPr/>
          <p:nvPr userDrawn="1"/>
        </p:nvSpPr>
        <p:spPr>
          <a:xfrm>
            <a:off x="3196996" y="4560506"/>
            <a:ext cx="1199134" cy="19181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="" xmlns:a16="http://schemas.microsoft.com/office/drawing/2014/main" id="{73CB76FD-A8CB-415E-AF87-6DCA659EEDF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196996" y="4560506"/>
            <a:ext cx="1199134" cy="1918152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E06D271-430F-4227-9EEF-88AF51F6E639}"/>
              </a:ext>
            </a:extLst>
          </p:cNvPr>
          <p:cNvSpPr/>
          <p:nvPr userDrawn="1"/>
        </p:nvSpPr>
        <p:spPr>
          <a:xfrm>
            <a:off x="4565906" y="4560506"/>
            <a:ext cx="1199134" cy="19181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4" name="Content Placeholder 4">
            <a:extLst>
              <a:ext uri="{FF2B5EF4-FFF2-40B4-BE49-F238E27FC236}">
                <a16:creationId xmlns="" xmlns:a16="http://schemas.microsoft.com/office/drawing/2014/main" id="{5B379D51-6EF4-4464-92F8-61B474171E3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565906" y="4560506"/>
            <a:ext cx="1199134" cy="1918152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2310BBA-E341-43C2-B932-7AFEE0220564}"/>
              </a:ext>
            </a:extLst>
          </p:cNvPr>
          <p:cNvSpPr/>
          <p:nvPr userDrawn="1"/>
        </p:nvSpPr>
        <p:spPr>
          <a:xfrm>
            <a:off x="5934821" y="4560506"/>
            <a:ext cx="1199134" cy="19181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6" name="Content Placeholder 4">
            <a:extLst>
              <a:ext uri="{FF2B5EF4-FFF2-40B4-BE49-F238E27FC236}">
                <a16:creationId xmlns="" xmlns:a16="http://schemas.microsoft.com/office/drawing/2014/main" id="{B11564D9-D93A-476A-83C3-FA4599649C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934821" y="4560506"/>
            <a:ext cx="1199134" cy="1918152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EA623964-F407-4E6F-ADE2-55DF20EF3426}"/>
              </a:ext>
            </a:extLst>
          </p:cNvPr>
          <p:cNvSpPr/>
          <p:nvPr userDrawn="1"/>
        </p:nvSpPr>
        <p:spPr>
          <a:xfrm>
            <a:off x="7303731" y="4560506"/>
            <a:ext cx="1199134" cy="19181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8" name="Content Placeholder 4">
            <a:extLst>
              <a:ext uri="{FF2B5EF4-FFF2-40B4-BE49-F238E27FC236}">
                <a16:creationId xmlns="" xmlns:a16="http://schemas.microsoft.com/office/drawing/2014/main" id="{3CD8263C-AE6D-4449-B470-CEEC34D53F3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03731" y="4560506"/>
            <a:ext cx="1199134" cy="1918152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="" xmlns:a16="http://schemas.microsoft.com/office/drawing/2014/main" id="{2C3701AF-7A6F-427F-9814-B26C0515E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Espace réservé du titre 1">
            <a:extLst>
              <a:ext uri="{FF2B5EF4-FFF2-40B4-BE49-F238E27FC236}">
                <a16:creationId xmlns="" xmlns:a16="http://schemas.microsoft.com/office/drawing/2014/main" id="{B29088C4-74D4-41A9-BA0B-983EFC55C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397B0D0D-8F6E-4023-97CA-60F893373F70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5A8C6507-AEBF-451A-BFD6-406EE7485B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5FBD4D84-AE2D-4517-8590-61C45E5BA149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2949389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458573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458573" y="4148545"/>
            <a:ext cx="804779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5931909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3195242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=""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8575" y="4148545"/>
            <a:ext cx="8045131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=""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159637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=""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95242" y="159637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=""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31909" y="159637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="" xmlns:a16="http://schemas.microsoft.com/office/drawing/2014/main" id="{1EF45D1B-20D0-46BD-8095-2C55F2087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Espace réservé du titre 1">
            <a:extLst>
              <a:ext uri="{FF2B5EF4-FFF2-40B4-BE49-F238E27FC236}">
                <a16:creationId xmlns="" xmlns:a16="http://schemas.microsoft.com/office/drawing/2014/main" id="{A80F5785-78A7-4736-8FF5-52B4B937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7BC541E-E2BC-4C81-A36C-1E707293A48B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0525DA8C-29F0-4D7D-B4D8-798A4EDE64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5A18588-0CC6-4CA0-860C-C7832FFCDEDC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7249289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5924325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D8650DE-D982-40EF-BC92-E71FD0DB8C25}"/>
              </a:ext>
            </a:extLst>
          </p:cNvPr>
          <p:cNvSpPr/>
          <p:nvPr userDrawn="1"/>
        </p:nvSpPr>
        <p:spPr>
          <a:xfrm>
            <a:off x="5924327" y="1563088"/>
            <a:ext cx="2569461" cy="47454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450988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3187657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840B59B-E188-4D05-ADF6-6EECA9D686A9}"/>
              </a:ext>
            </a:extLst>
          </p:cNvPr>
          <p:cNvSpPr/>
          <p:nvPr userDrawn="1"/>
        </p:nvSpPr>
        <p:spPr>
          <a:xfrm>
            <a:off x="450989" y="1563088"/>
            <a:ext cx="2567178" cy="47454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27" name="Text Placeholder 4">
            <a:extLst>
              <a:ext uri="{FF2B5EF4-FFF2-40B4-BE49-F238E27FC236}">
                <a16:creationId xmlns="" xmlns:a16="http://schemas.microsoft.com/office/drawing/2014/main" id="{484721C1-A0FA-48D7-8ED7-CC7511D724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24325" y="1563087"/>
            <a:ext cx="2567452" cy="4717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="" xmlns:a16="http://schemas.microsoft.com/office/drawing/2014/main" id="{5128A6AF-9FFA-4142-AC98-3B5F4D1D5D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988" y="1563087"/>
            <a:ext cx="2567452" cy="4717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FE2CE56-D0E2-460E-84E4-A5656675CA1E}"/>
              </a:ext>
            </a:extLst>
          </p:cNvPr>
          <p:cNvSpPr/>
          <p:nvPr userDrawn="1"/>
        </p:nvSpPr>
        <p:spPr>
          <a:xfrm>
            <a:off x="3187657" y="1563088"/>
            <a:ext cx="2569461" cy="47454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/>
            <a:endParaRPr lang="en-US" sz="1300" dirty="0"/>
          </a:p>
        </p:txBody>
      </p:sp>
      <p:sp>
        <p:nvSpPr>
          <p:cNvPr id="22" name="Text Placeholder 4">
            <a:extLst>
              <a:ext uri="{FF2B5EF4-FFF2-40B4-BE49-F238E27FC236}">
                <a16:creationId xmlns="" xmlns:a16="http://schemas.microsoft.com/office/drawing/2014/main" id="{0B678A93-5834-47C6-9C0B-4C960F3562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87657" y="1563087"/>
            <a:ext cx="2567452" cy="4717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458573" y="4148545"/>
            <a:ext cx="804779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=""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8575" y="4148545"/>
            <a:ext cx="8045131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=""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2034822"/>
            <a:ext cx="2567452" cy="1891666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=""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95242" y="2034822"/>
            <a:ext cx="2567452" cy="1891666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=""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31909" y="2034822"/>
            <a:ext cx="2567452" cy="1891666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Sous-titre 2">
            <a:extLst>
              <a:ext uri="{FF2B5EF4-FFF2-40B4-BE49-F238E27FC236}">
                <a16:creationId xmlns="" xmlns:a16="http://schemas.microsoft.com/office/drawing/2014/main" id="{82071016-96C3-4891-9FCE-06FCA2E8D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" name="Espace réservé du titre 1">
            <a:extLst>
              <a:ext uri="{FF2B5EF4-FFF2-40B4-BE49-F238E27FC236}">
                <a16:creationId xmlns="" xmlns:a16="http://schemas.microsoft.com/office/drawing/2014/main" id="{E9887071-7EB6-42F7-BD9F-543C9BA8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B0FD401-5481-48AC-8B6E-A130AE1D1CEA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308259DF-4CE9-4F33-B831-12DE402A7C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FAA74EA3-E9D6-4A82-B485-36AB4F9D08B5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892921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35377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458573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5931909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458573" y="1596375"/>
            <a:ext cx="804779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3195242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=""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=""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95242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=""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31909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=""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8575" y="1596375"/>
            <a:ext cx="8045131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="" xmlns:a16="http://schemas.microsoft.com/office/drawing/2014/main" id="{C93C4D20-689F-420C-942E-309AA918D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Espace réservé du titre 1">
            <a:extLst>
              <a:ext uri="{FF2B5EF4-FFF2-40B4-BE49-F238E27FC236}">
                <a16:creationId xmlns="" xmlns:a16="http://schemas.microsoft.com/office/drawing/2014/main" id="{57BC36C8-4507-4F2D-8751-A57ED012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ECE8797-C9DB-4588-BE4A-322BF2AD126B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B9249B0-DE78-4FAE-B956-F17F6A643C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AE3C394-8A03-4DAE-9D3A-DBD45154D6B8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28715539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458573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5931909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458573" y="1596375"/>
            <a:ext cx="804779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3195242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=""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4620277"/>
            <a:ext cx="2567452" cy="1858378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=""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95242" y="4620277"/>
            <a:ext cx="2567452" cy="1858378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=""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31909" y="4620277"/>
            <a:ext cx="2567452" cy="1858378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=""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8575" y="1596375"/>
            <a:ext cx="8045131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02207A1-997A-47E5-81A4-1CE40CE354E4}"/>
              </a:ext>
            </a:extLst>
          </p:cNvPr>
          <p:cNvSpPr/>
          <p:nvPr userDrawn="1"/>
        </p:nvSpPr>
        <p:spPr>
          <a:xfrm>
            <a:off x="458574" y="4148546"/>
            <a:ext cx="2567178" cy="47454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5011B26-4FEB-4B8C-ACE0-D4404C849E77}"/>
              </a:ext>
            </a:extLst>
          </p:cNvPr>
          <p:cNvSpPr/>
          <p:nvPr userDrawn="1"/>
        </p:nvSpPr>
        <p:spPr>
          <a:xfrm>
            <a:off x="3196993" y="4148546"/>
            <a:ext cx="2569461" cy="47454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/>
            <a:endParaRPr lang="en-US" sz="1300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7ABE3EF-7E74-4487-9B66-4D45D785E1B0}"/>
              </a:ext>
            </a:extLst>
          </p:cNvPr>
          <p:cNvSpPr/>
          <p:nvPr userDrawn="1"/>
        </p:nvSpPr>
        <p:spPr>
          <a:xfrm>
            <a:off x="5931910" y="4148546"/>
            <a:ext cx="2569461" cy="47454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/>
            <a:endParaRPr lang="en-US" sz="1300" dirty="0"/>
          </a:p>
        </p:txBody>
      </p:sp>
      <p:sp>
        <p:nvSpPr>
          <p:cNvPr id="24" name="Text Placeholder 4">
            <a:extLst>
              <a:ext uri="{FF2B5EF4-FFF2-40B4-BE49-F238E27FC236}">
                <a16:creationId xmlns="" xmlns:a16="http://schemas.microsoft.com/office/drawing/2014/main" id="{5FE3CCA9-33EA-4B01-ACB3-13758441FA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8573" y="4148544"/>
            <a:ext cx="2567452" cy="4717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="" xmlns:a16="http://schemas.microsoft.com/office/drawing/2014/main" id="{860383A9-6511-46DA-A153-B43831442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96993" y="4148544"/>
            <a:ext cx="2567452" cy="4717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="" xmlns:a16="http://schemas.microsoft.com/office/drawing/2014/main" id="{AC392816-E2ED-403B-8EE9-7797AAE560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31909" y="4148544"/>
            <a:ext cx="2567452" cy="4717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="" xmlns:a16="http://schemas.microsoft.com/office/drawing/2014/main" id="{87D0334C-888C-4DBD-A01F-141679ED2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Espace réservé du titre 1">
            <a:extLst>
              <a:ext uri="{FF2B5EF4-FFF2-40B4-BE49-F238E27FC236}">
                <a16:creationId xmlns="" xmlns:a16="http://schemas.microsoft.com/office/drawing/2014/main" id="{D8871003-7E0F-444C-B957-48175749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0BCE786-4F02-4B0B-BE4A-7D5F24227F5B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44C3A2D3-D02B-4FE0-AEEE-67A554704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0A3FC7C1-D7FE-4C99-9CE2-7E2B38A22214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91760022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458573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5931909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3195242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894ADEE-AB8C-4487-B659-DE87552ABF54}"/>
              </a:ext>
            </a:extLst>
          </p:cNvPr>
          <p:cNvSpPr/>
          <p:nvPr userDrawn="1"/>
        </p:nvSpPr>
        <p:spPr>
          <a:xfrm>
            <a:off x="458573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39784598-42FA-4804-BCD0-F2A7D7FE00A9}"/>
              </a:ext>
            </a:extLst>
          </p:cNvPr>
          <p:cNvSpPr/>
          <p:nvPr userDrawn="1"/>
        </p:nvSpPr>
        <p:spPr>
          <a:xfrm>
            <a:off x="5931909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1053E8D-9E0B-4917-B751-FC2951F95EF6}"/>
              </a:ext>
            </a:extLst>
          </p:cNvPr>
          <p:cNvSpPr/>
          <p:nvPr userDrawn="1"/>
        </p:nvSpPr>
        <p:spPr>
          <a:xfrm>
            <a:off x="3195242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="" xmlns:a16="http://schemas.microsoft.com/office/drawing/2014/main" id="{EA6927E7-B0BE-477A-97F0-ECD427DB5C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159637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="" xmlns:a16="http://schemas.microsoft.com/office/drawing/2014/main" id="{3A004D0F-7810-41D8-A483-EBD0DF9C587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95242" y="159637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="" xmlns:a16="http://schemas.microsoft.com/office/drawing/2014/main" id="{ACD708D3-0E27-4E41-839F-66FBFBC0AB8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31909" y="159637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=""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8573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=""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195242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=""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1909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="" xmlns:a16="http://schemas.microsoft.com/office/drawing/2014/main" id="{8E6543E2-D3D8-4C0F-ACC8-71B262AFC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Espace réservé du titre 1">
            <a:extLst>
              <a:ext uri="{FF2B5EF4-FFF2-40B4-BE49-F238E27FC236}">
                <a16:creationId xmlns="" xmlns:a16="http://schemas.microsoft.com/office/drawing/2014/main" id="{BB2C10F1-1AF5-43C8-83B1-C4763EC6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BEAE34EA-9991-4933-A8B7-E79739C5F74B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033E33BF-884F-4BA4-9FBB-0210DDBB21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B29087B7-E681-4787-B676-1A4091FE5BC0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188121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458573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5931909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3195242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23" name="Content Placeholder 4">
            <a:extLst>
              <a:ext uri="{FF2B5EF4-FFF2-40B4-BE49-F238E27FC236}">
                <a16:creationId xmlns=""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8573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=""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195242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=""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1909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CB724EA-EDD4-48D2-8BB6-24D4E1E39A21}"/>
              </a:ext>
            </a:extLst>
          </p:cNvPr>
          <p:cNvSpPr/>
          <p:nvPr userDrawn="1"/>
        </p:nvSpPr>
        <p:spPr>
          <a:xfrm>
            <a:off x="458573" y="1563087"/>
            <a:ext cx="3938132" cy="65812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A6CAC46-8B73-42D1-AEC8-5CD972D69380}"/>
              </a:ext>
            </a:extLst>
          </p:cNvPr>
          <p:cNvSpPr/>
          <p:nvPr userDrawn="1"/>
        </p:nvSpPr>
        <p:spPr>
          <a:xfrm>
            <a:off x="4564733" y="1563087"/>
            <a:ext cx="3941634" cy="65812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27" name="Text Placeholder 4">
            <a:extLst>
              <a:ext uri="{FF2B5EF4-FFF2-40B4-BE49-F238E27FC236}">
                <a16:creationId xmlns="" xmlns:a16="http://schemas.microsoft.com/office/drawing/2014/main" id="{08EEE1E9-C961-4C36-A232-78BFB51031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573" y="1563087"/>
            <a:ext cx="393855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="" xmlns:a16="http://schemas.microsoft.com/office/drawing/2014/main" id="{26918597-662D-419A-8938-EEBABB3310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64732" y="1563087"/>
            <a:ext cx="393855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5513D60-2B48-4A5C-90C6-7D13B43784D5}"/>
              </a:ext>
            </a:extLst>
          </p:cNvPr>
          <p:cNvSpPr/>
          <p:nvPr userDrawn="1"/>
        </p:nvSpPr>
        <p:spPr>
          <a:xfrm>
            <a:off x="458573" y="2443270"/>
            <a:ext cx="3938132" cy="148321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BD3A038-82B2-43CD-A22B-68DD3AACB992}"/>
              </a:ext>
            </a:extLst>
          </p:cNvPr>
          <p:cNvSpPr/>
          <p:nvPr userDrawn="1"/>
        </p:nvSpPr>
        <p:spPr>
          <a:xfrm>
            <a:off x="4564733" y="2443270"/>
            <a:ext cx="3941634" cy="148321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37" name="Content Placeholder 4">
            <a:extLst>
              <a:ext uri="{FF2B5EF4-FFF2-40B4-BE49-F238E27FC236}">
                <a16:creationId xmlns="" xmlns:a16="http://schemas.microsoft.com/office/drawing/2014/main" id="{CB58671B-195E-4D80-9C94-57FC6FE1F2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4732" y="2443270"/>
            <a:ext cx="3938552" cy="1483215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="" xmlns:a16="http://schemas.microsoft.com/office/drawing/2014/main" id="{A07E6BCB-7ABF-414F-8528-3781EFCE6A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8573" y="2443270"/>
            <a:ext cx="3938552" cy="1483215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ous-titre 2">
            <a:extLst>
              <a:ext uri="{FF2B5EF4-FFF2-40B4-BE49-F238E27FC236}">
                <a16:creationId xmlns="" xmlns:a16="http://schemas.microsoft.com/office/drawing/2014/main" id="{84E6267B-82D8-4235-AD4B-14B2A2038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Espace réservé du titre 1">
            <a:extLst>
              <a:ext uri="{FF2B5EF4-FFF2-40B4-BE49-F238E27FC236}">
                <a16:creationId xmlns="" xmlns:a16="http://schemas.microsoft.com/office/drawing/2014/main" id="{D7AAE66E-F8F2-46A5-B96A-104354762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66201ED3-AE4A-4848-A5E1-E77CB6414409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C013A5A9-FECA-42D5-8F90-EC68DEE951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E79E2F87-0F39-497D-A66B-E8F1A4F3EBE8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57358721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23AACC4-F51C-4600-AC70-58FFDE9B1C34}"/>
              </a:ext>
            </a:extLst>
          </p:cNvPr>
          <p:cNvSpPr/>
          <p:nvPr userDrawn="1"/>
        </p:nvSpPr>
        <p:spPr>
          <a:xfrm>
            <a:off x="5931909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75E8426-25ED-4BB8-900A-300F4E187AFA}"/>
              </a:ext>
            </a:extLst>
          </p:cNvPr>
          <p:cNvSpPr/>
          <p:nvPr userDrawn="1"/>
        </p:nvSpPr>
        <p:spPr>
          <a:xfrm>
            <a:off x="3195242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85B5D1B9-1B41-492A-9FF2-3F640F61AEB7}"/>
              </a:ext>
            </a:extLst>
          </p:cNvPr>
          <p:cNvSpPr/>
          <p:nvPr userDrawn="1"/>
        </p:nvSpPr>
        <p:spPr>
          <a:xfrm>
            <a:off x="5931909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846E1297-3124-4AF4-A506-D29092D6B38A}"/>
              </a:ext>
            </a:extLst>
          </p:cNvPr>
          <p:cNvSpPr/>
          <p:nvPr userDrawn="1"/>
        </p:nvSpPr>
        <p:spPr>
          <a:xfrm>
            <a:off x="3195242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F825C4A-3E03-4C09-9D78-D8E1AAF54D66}"/>
              </a:ext>
            </a:extLst>
          </p:cNvPr>
          <p:cNvSpPr/>
          <p:nvPr userDrawn="1"/>
        </p:nvSpPr>
        <p:spPr>
          <a:xfrm>
            <a:off x="458573" y="1596375"/>
            <a:ext cx="2567452" cy="488228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="" xmlns:a16="http://schemas.microsoft.com/office/drawing/2014/main" id="{2BD57538-90B8-4FA8-9BF9-F3F13AE0EC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95242" y="1596375"/>
            <a:ext cx="2567452" cy="23301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="" xmlns:a16="http://schemas.microsoft.com/office/drawing/2014/main" id="{63D1088C-3555-4CE7-8808-5C37472E469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31909" y="1596375"/>
            <a:ext cx="2567452" cy="23301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="" xmlns:a16="http://schemas.microsoft.com/office/drawing/2014/main" id="{AAE48BFE-9765-4024-A4B9-354F7D82C95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195242" y="4148545"/>
            <a:ext cx="2567452" cy="23301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="" xmlns:a16="http://schemas.microsoft.com/office/drawing/2014/main" id="{5251B243-F3CD-4150-8BE0-B0550B6806D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931909" y="4148545"/>
            <a:ext cx="2567452" cy="23301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="" xmlns:a16="http://schemas.microsoft.com/office/drawing/2014/main" id="{3054926C-FDD8-4B57-A04D-7B9043465D1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8573" y="1596373"/>
            <a:ext cx="2567452" cy="48842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="" xmlns:a16="http://schemas.microsoft.com/office/drawing/2014/main" id="{D31E9CC3-93BF-4F68-A49E-8C4A29AFB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Espace réservé du titre 1">
            <a:extLst>
              <a:ext uri="{FF2B5EF4-FFF2-40B4-BE49-F238E27FC236}">
                <a16:creationId xmlns="" xmlns:a16="http://schemas.microsoft.com/office/drawing/2014/main" id="{FF7C510F-9A36-44AC-9B19-2A9643DC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8B98BD5-18F8-4CEA-AAEA-5A1C25337BDC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EC0A612B-C368-459D-A328-B36FF27CC3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7D0252FD-EB55-46D6-9126-BED0AA144E96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59708681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458573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3195242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2BB6E5C-6CDC-4496-9F5F-2AB57CA5EA9D}"/>
              </a:ext>
            </a:extLst>
          </p:cNvPr>
          <p:cNvSpPr/>
          <p:nvPr userDrawn="1"/>
        </p:nvSpPr>
        <p:spPr>
          <a:xfrm>
            <a:off x="458573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5931909" y="1596375"/>
            <a:ext cx="2567452" cy="488228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323"/>
              </a:spcAft>
            </a:pPr>
            <a:endParaRPr lang="en-US" sz="12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FD405EA-E9E3-439E-9FE8-18BFE5609E2F}"/>
              </a:ext>
            </a:extLst>
          </p:cNvPr>
          <p:cNvSpPr/>
          <p:nvPr userDrawn="1"/>
        </p:nvSpPr>
        <p:spPr>
          <a:xfrm>
            <a:off x="3195242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="" xmlns:a16="http://schemas.microsoft.com/office/drawing/2014/main" id="{2D9EFBDD-6F58-497D-BA8D-0294B22B72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159637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="" xmlns:a16="http://schemas.microsoft.com/office/drawing/2014/main" id="{406BF27F-6A50-46CF-8555-B5ECF805DD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95242" y="159637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=""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8573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=""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195242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=""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931909" y="1596373"/>
            <a:ext cx="2567452" cy="4884272"/>
          </a:xfrm>
        </p:spPr>
        <p:txBody>
          <a:bodyPr vert="horz" lIns="91430" tIns="45715" rIns="91430" bIns="45715" rtlCol="0">
            <a:normAutofit/>
          </a:bodyPr>
          <a:lstStyle>
            <a:lvl1pPr>
              <a:spcAft>
                <a:spcPts val="1323"/>
              </a:spcAft>
              <a:defRPr lang="en-US" sz="1800"/>
            </a:lvl1pPr>
            <a:lvl2pPr>
              <a:spcAft>
                <a:spcPts val="1323"/>
              </a:spcAft>
              <a:defRPr lang="en-US" sz="1500"/>
            </a:lvl2pPr>
            <a:lvl3pPr>
              <a:spcAft>
                <a:spcPts val="1323"/>
              </a:spcAft>
              <a:defRPr lang="en-US" sz="1300"/>
            </a:lvl3pPr>
            <a:lvl4pPr>
              <a:spcAft>
                <a:spcPts val="1323"/>
              </a:spcAft>
              <a:defRPr lang="en-US" sz="1200"/>
            </a:lvl4pPr>
            <a:lvl5pPr>
              <a:spcAft>
                <a:spcPts val="1323"/>
              </a:spcAft>
              <a:defRPr lang="en-US"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="" xmlns:a16="http://schemas.microsoft.com/office/drawing/2014/main" id="{603C5941-8873-4EF0-BCEC-5EE049644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Espace réservé du titre 1">
            <a:extLst>
              <a:ext uri="{FF2B5EF4-FFF2-40B4-BE49-F238E27FC236}">
                <a16:creationId xmlns="" xmlns:a16="http://schemas.microsoft.com/office/drawing/2014/main" id="{D80B0205-A627-417B-A306-FFAC73CC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8679B09-FD2A-41ED-8C45-889675AC5CE3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5BFBFD56-C815-4D3F-A853-F7D7B3CBD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95E63EF3-D8A3-412A-9282-2BB6833E63B9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2219027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1CB32C2-7B25-444F-8318-06B0BC33DC45}"/>
              </a:ext>
            </a:extLst>
          </p:cNvPr>
          <p:cNvSpPr/>
          <p:nvPr userDrawn="1"/>
        </p:nvSpPr>
        <p:spPr>
          <a:xfrm>
            <a:off x="3196994" y="1596374"/>
            <a:ext cx="2567178" cy="65812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191A4CBC-F020-49AB-BFDA-A5319E9E31CA}"/>
              </a:ext>
            </a:extLst>
          </p:cNvPr>
          <p:cNvSpPr/>
          <p:nvPr userDrawn="1"/>
        </p:nvSpPr>
        <p:spPr>
          <a:xfrm>
            <a:off x="5932185" y="1596374"/>
            <a:ext cx="2567178" cy="65812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32" name="Text Placeholder 4">
            <a:extLst>
              <a:ext uri="{FF2B5EF4-FFF2-40B4-BE49-F238E27FC236}">
                <a16:creationId xmlns="" xmlns:a16="http://schemas.microsoft.com/office/drawing/2014/main" id="{5958061D-A034-415B-8669-B67A26F0C1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96993" y="1596373"/>
            <a:ext cx="256745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="" xmlns:a16="http://schemas.microsoft.com/office/drawing/2014/main" id="{CB3629B4-3A0F-43C8-913D-87D18864A4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31909" y="1596373"/>
            <a:ext cx="256745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458573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3195242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5931909" y="2442926"/>
            <a:ext cx="2567452" cy="40357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323"/>
              </a:spcAft>
            </a:pPr>
            <a:endParaRPr lang="en-US" sz="1200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=""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8573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=""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195242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=""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931909" y="2443270"/>
            <a:ext cx="2567452" cy="4037376"/>
          </a:xfrm>
        </p:spPr>
        <p:txBody>
          <a:bodyPr vert="horz" lIns="91430" tIns="45715" rIns="91430" bIns="45715" rtlCol="0">
            <a:normAutofit/>
          </a:bodyPr>
          <a:lstStyle>
            <a:lvl1pPr>
              <a:spcAft>
                <a:spcPts val="1323"/>
              </a:spcAft>
              <a:defRPr lang="en-US" sz="1800"/>
            </a:lvl1pPr>
            <a:lvl2pPr>
              <a:spcAft>
                <a:spcPts val="1323"/>
              </a:spcAft>
              <a:defRPr lang="en-US" sz="1500"/>
            </a:lvl2pPr>
            <a:lvl3pPr>
              <a:spcAft>
                <a:spcPts val="1323"/>
              </a:spcAft>
              <a:defRPr lang="en-US" sz="1300"/>
            </a:lvl3pPr>
            <a:lvl4pPr>
              <a:spcAft>
                <a:spcPts val="1323"/>
              </a:spcAft>
              <a:defRPr lang="en-US" sz="1200"/>
            </a:lvl4pPr>
            <a:lvl5pPr>
              <a:spcAft>
                <a:spcPts val="1323"/>
              </a:spcAft>
              <a:defRPr lang="en-US"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F363CD9-89D2-4AD6-912C-4E7F9A162721}"/>
              </a:ext>
            </a:extLst>
          </p:cNvPr>
          <p:cNvSpPr/>
          <p:nvPr userDrawn="1"/>
        </p:nvSpPr>
        <p:spPr>
          <a:xfrm>
            <a:off x="458574" y="1596374"/>
            <a:ext cx="2567178" cy="65812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96D41E77-BA7B-4000-BE8D-0E4FDA516E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8573" y="1596373"/>
            <a:ext cx="256745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2626456-A61D-4026-B61B-B01BBF8B93E3}"/>
              </a:ext>
            </a:extLst>
          </p:cNvPr>
          <p:cNvSpPr/>
          <p:nvPr userDrawn="1"/>
        </p:nvSpPr>
        <p:spPr>
          <a:xfrm>
            <a:off x="458574" y="2443270"/>
            <a:ext cx="2567178" cy="148321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30" name="Content Placeholder 4">
            <a:extLst>
              <a:ext uri="{FF2B5EF4-FFF2-40B4-BE49-F238E27FC236}">
                <a16:creationId xmlns="" xmlns:a16="http://schemas.microsoft.com/office/drawing/2014/main" id="{10EFAF31-A380-4A55-BB7E-AAEEAC7D26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8573" y="2443270"/>
            <a:ext cx="2567452" cy="1483215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A0D1680-CF3D-4F99-9CB4-6288CCB08CA6}"/>
              </a:ext>
            </a:extLst>
          </p:cNvPr>
          <p:cNvSpPr/>
          <p:nvPr userDrawn="1"/>
        </p:nvSpPr>
        <p:spPr>
          <a:xfrm>
            <a:off x="3196994" y="2443270"/>
            <a:ext cx="2567178" cy="148321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34" name="Content Placeholder 4">
            <a:extLst>
              <a:ext uri="{FF2B5EF4-FFF2-40B4-BE49-F238E27FC236}">
                <a16:creationId xmlns="" xmlns:a16="http://schemas.microsoft.com/office/drawing/2014/main" id="{37159E6D-503E-4F6A-B3B4-DE53CBE8FD6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196993" y="2443270"/>
            <a:ext cx="2567452" cy="1483215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="" xmlns:a16="http://schemas.microsoft.com/office/drawing/2014/main" id="{AA82B569-46FF-4FDE-A442-323823F28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" name="Espace réservé du titre 1">
            <a:extLst>
              <a:ext uri="{FF2B5EF4-FFF2-40B4-BE49-F238E27FC236}">
                <a16:creationId xmlns="" xmlns:a16="http://schemas.microsoft.com/office/drawing/2014/main" id="{C23C21D4-B006-4A42-AA6D-008DC622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AD2FBA79-E2CB-45D8-AF2D-D2B59027DAAD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CC667708-775E-4ACF-AD5B-7E50508DF5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ACDCAA3B-3E2F-406A-9D52-820B177B9BDC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8520084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AD3843EE-B679-41AF-95C0-45AA3E0BE56F}"/>
              </a:ext>
            </a:extLst>
          </p:cNvPr>
          <p:cNvSpPr/>
          <p:nvPr userDrawn="1"/>
        </p:nvSpPr>
        <p:spPr>
          <a:xfrm>
            <a:off x="458573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12478CC-D3C2-48C6-9288-212851CB34FF}"/>
              </a:ext>
            </a:extLst>
          </p:cNvPr>
          <p:cNvSpPr/>
          <p:nvPr userDrawn="1"/>
        </p:nvSpPr>
        <p:spPr>
          <a:xfrm>
            <a:off x="5931909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7BF4548-1BA4-488A-9B1A-74A7B2B6BE2F}"/>
              </a:ext>
            </a:extLst>
          </p:cNvPr>
          <p:cNvSpPr/>
          <p:nvPr userDrawn="1"/>
        </p:nvSpPr>
        <p:spPr>
          <a:xfrm>
            <a:off x="458573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A44F820-EEAD-4176-8C6B-AEE68BECC728}"/>
              </a:ext>
            </a:extLst>
          </p:cNvPr>
          <p:cNvSpPr/>
          <p:nvPr userDrawn="1"/>
        </p:nvSpPr>
        <p:spPr>
          <a:xfrm>
            <a:off x="5931909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3402147-A570-4E9F-A07D-58F2D4BE66A3}"/>
              </a:ext>
            </a:extLst>
          </p:cNvPr>
          <p:cNvSpPr/>
          <p:nvPr userDrawn="1"/>
        </p:nvSpPr>
        <p:spPr>
          <a:xfrm>
            <a:off x="3195242" y="1596375"/>
            <a:ext cx="2567452" cy="488228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="" xmlns:a16="http://schemas.microsoft.com/office/drawing/2014/main" id="{2E6F114B-5C63-4BEE-9B51-5427625794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159637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="" xmlns:a16="http://schemas.microsoft.com/office/drawing/2014/main" id="{D5860336-D0C2-4A14-919D-9AA74609B23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31909" y="159637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="" xmlns:a16="http://schemas.microsoft.com/office/drawing/2014/main" id="{DA803C37-22EE-4BC4-8B8F-719E52F42A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8573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="" xmlns:a16="http://schemas.microsoft.com/office/drawing/2014/main" id="{864D3BB4-B236-47D2-9E88-1E5658E8F7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931909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="" xmlns:a16="http://schemas.microsoft.com/office/drawing/2014/main" id="{86B3A108-095D-4915-91BF-8888DB4E659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195242" y="1596373"/>
            <a:ext cx="2567452" cy="4884272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="" xmlns:a16="http://schemas.microsoft.com/office/drawing/2014/main" id="{9C3C77BC-2C24-4E4A-85F3-769A98D2C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Espace réservé du titre 1">
            <a:extLst>
              <a:ext uri="{FF2B5EF4-FFF2-40B4-BE49-F238E27FC236}">
                <a16:creationId xmlns="" xmlns:a16="http://schemas.microsoft.com/office/drawing/2014/main" id="{41EBA0C7-0967-46BD-B5F5-9C349531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746ABB4-8DDA-41CC-A0B6-17839B985B8A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E77583E6-75EB-47BA-A2D1-55334B29AF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768A1A27-933F-4259-BB8B-EDAC0AADCF8B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22356911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22BC7F7-8437-44B2-AAD1-E9F60E2EDF08}"/>
              </a:ext>
            </a:extLst>
          </p:cNvPr>
          <p:cNvSpPr/>
          <p:nvPr userDrawn="1"/>
        </p:nvSpPr>
        <p:spPr>
          <a:xfrm>
            <a:off x="458575" y="1596375"/>
            <a:ext cx="5304121" cy="488228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FA6E8B-829F-49F0-BDD1-033A6E25B6F7}"/>
              </a:ext>
            </a:extLst>
          </p:cNvPr>
          <p:cNvSpPr/>
          <p:nvPr userDrawn="1"/>
        </p:nvSpPr>
        <p:spPr>
          <a:xfrm>
            <a:off x="5931909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6193D20-0CEF-4423-B678-6C6DE8EBC21C}"/>
              </a:ext>
            </a:extLst>
          </p:cNvPr>
          <p:cNvSpPr/>
          <p:nvPr userDrawn="1"/>
        </p:nvSpPr>
        <p:spPr>
          <a:xfrm>
            <a:off x="5931909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="" xmlns:a16="http://schemas.microsoft.com/office/drawing/2014/main" id="{C679916C-1899-4337-8068-85B956D4D2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31909" y="159637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="" xmlns:a16="http://schemas.microsoft.com/office/drawing/2014/main" id="{E65558E4-2355-4B29-AF03-988800C1DA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931909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="" xmlns:a16="http://schemas.microsoft.com/office/drawing/2014/main" id="{4D6F77D6-7AF6-4A56-8E79-A5A25FD19D7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8575" y="1596373"/>
            <a:ext cx="5302931" cy="4884272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="" xmlns:a16="http://schemas.microsoft.com/office/drawing/2014/main" id="{B00BD829-9354-4761-A43A-E399FB11B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Espace réservé du titre 1">
            <a:extLst>
              <a:ext uri="{FF2B5EF4-FFF2-40B4-BE49-F238E27FC236}">
                <a16:creationId xmlns="" xmlns:a16="http://schemas.microsoft.com/office/drawing/2014/main" id="{D66F982C-4FD7-42F2-8D58-6169A23C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F4C4C363-C1E8-440C-9D7A-B7051E318171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AB802B73-7305-436F-8FE4-39A6260D52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288BFB73-35CB-494D-810A-8B2396B67C06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50280361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458573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3195243" y="1596375"/>
            <a:ext cx="5304121" cy="488228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458573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=""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159637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=""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8573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=""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195244" y="1596373"/>
            <a:ext cx="5302931" cy="4884272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="" xmlns:a16="http://schemas.microsoft.com/office/drawing/2014/main" id="{AF9E5470-3448-4C90-934D-701A6E3D1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Espace réservé du titre 1">
            <a:extLst>
              <a:ext uri="{FF2B5EF4-FFF2-40B4-BE49-F238E27FC236}">
                <a16:creationId xmlns="" xmlns:a16="http://schemas.microsoft.com/office/drawing/2014/main" id="{29EA3E5C-35C3-4CFE-8804-57494386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E708AD5-C15B-4325-A0A7-6209977D071C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EE2C721F-D227-466E-90D7-D33A489D64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768E7074-7039-4629-9081-84CE39E8F8BF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121998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/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4655217" name="think-cell Slide" r:id="rId3" imgW="360" imgH="36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4" y="539752"/>
            <a:ext cx="8963025" cy="6181725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1215" y="5039639"/>
            <a:ext cx="5719762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11215" y="5771476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11215" y="5555119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4321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458573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3195243" y="1596375"/>
            <a:ext cx="5304121" cy="488228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=""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8573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=""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195244" y="1596373"/>
            <a:ext cx="5302931" cy="4884272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79ECA9D-E0F3-4022-AE88-CF7C48E02E65}"/>
              </a:ext>
            </a:extLst>
          </p:cNvPr>
          <p:cNvSpPr/>
          <p:nvPr userDrawn="1"/>
        </p:nvSpPr>
        <p:spPr>
          <a:xfrm>
            <a:off x="458574" y="1596374"/>
            <a:ext cx="2567178" cy="65812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15" name="Text Placeholder 4">
            <a:extLst>
              <a:ext uri="{FF2B5EF4-FFF2-40B4-BE49-F238E27FC236}">
                <a16:creationId xmlns="" xmlns:a16="http://schemas.microsoft.com/office/drawing/2014/main" id="{DD922CD2-282C-49C1-9BC9-5C14025DB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573" y="1596373"/>
            <a:ext cx="256745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9028163-56BE-4269-9E9C-C6A13E56BDCF}"/>
              </a:ext>
            </a:extLst>
          </p:cNvPr>
          <p:cNvSpPr/>
          <p:nvPr userDrawn="1"/>
        </p:nvSpPr>
        <p:spPr>
          <a:xfrm>
            <a:off x="458574" y="2443270"/>
            <a:ext cx="2567178" cy="148321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="" xmlns:a16="http://schemas.microsoft.com/office/drawing/2014/main" id="{BB4701E4-FAEE-4B90-A183-DE3A0C2E0A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8573" y="2443270"/>
            <a:ext cx="2567452" cy="1483215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="" xmlns:a16="http://schemas.microsoft.com/office/drawing/2014/main" id="{7F28A5DB-6A55-44A2-BF8A-AEEE316E0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Espace réservé du titre 1">
            <a:extLst>
              <a:ext uri="{FF2B5EF4-FFF2-40B4-BE49-F238E27FC236}">
                <a16:creationId xmlns="" xmlns:a16="http://schemas.microsoft.com/office/drawing/2014/main" id="{2318642B-26CB-4810-A24B-A073AF6B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537F0181-9C62-486F-B3B2-9AEF6FCE21E3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7A4B803B-C5E0-48BF-88C5-5CC44D22A4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D54AF4F2-D6E9-45CF-B95A-B67CE605785D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66735328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458573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3195243" y="1596375"/>
            <a:ext cx="5304121" cy="33156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458573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=""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159637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=""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8573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3196993" y="5135061"/>
            <a:ext cx="2567452" cy="13435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=""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196993" y="5135061"/>
            <a:ext cx="2567452" cy="1343596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5933069" y="5135061"/>
            <a:ext cx="2569799" cy="13435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=""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933069" y="5135061"/>
            <a:ext cx="2569799" cy="1343596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="" xmlns:a16="http://schemas.microsoft.com/office/drawing/2014/main" id="{45639152-5C81-409E-833C-E37CF68261A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195244" y="1596373"/>
            <a:ext cx="5302931" cy="3315928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="" xmlns:a16="http://schemas.microsoft.com/office/drawing/2014/main" id="{F503C302-A91F-492B-8BA2-172F19B48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Espace réservé du titre 1">
            <a:extLst>
              <a:ext uri="{FF2B5EF4-FFF2-40B4-BE49-F238E27FC236}">
                <a16:creationId xmlns="" xmlns:a16="http://schemas.microsoft.com/office/drawing/2014/main" id="{A6C9D7D5-7D6A-4829-BD33-84AD065B4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2882F10-307A-4770-A6A0-724BAF93A85C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1E16A56B-3AC6-42D6-A5A8-7945168617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D9336FB2-7373-4FEE-8E5E-DEE1F52FC11F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73947908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2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458573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3195243" y="1596375"/>
            <a:ext cx="5304121" cy="33156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458573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=""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159637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=""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8573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=""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195244" y="1596372"/>
            <a:ext cx="5302931" cy="3317004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3196995" y="5135061"/>
            <a:ext cx="1655438" cy="13435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=""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196995" y="5135061"/>
            <a:ext cx="1655438" cy="1343596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5020458" y="5135061"/>
            <a:ext cx="1657190" cy="13435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7" name="Content Placeholder 4">
            <a:extLst>
              <a:ext uri="{FF2B5EF4-FFF2-40B4-BE49-F238E27FC236}">
                <a16:creationId xmlns=""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020458" y="5135061"/>
            <a:ext cx="1657190" cy="1343596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6845675" y="5135061"/>
            <a:ext cx="1657190" cy="13435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=""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845675" y="5135061"/>
            <a:ext cx="1657190" cy="1343596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="" xmlns:a16="http://schemas.microsoft.com/office/drawing/2014/main" id="{635B037C-8DA5-487A-85DB-2C7601238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Espace réservé du titre 1">
            <a:extLst>
              <a:ext uri="{FF2B5EF4-FFF2-40B4-BE49-F238E27FC236}">
                <a16:creationId xmlns="" xmlns:a16="http://schemas.microsoft.com/office/drawing/2014/main" id="{02AF018C-B12E-4BC6-BB65-9772A5F7F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787C51E-31FD-4588-A53B-CA47EA80AFBF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1793BB5B-26E9-46BE-97C6-8843FF436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02E81E5E-50F1-4FF9-8D3C-3872DB583BA5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9017021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2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458573" y="414854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3195243" y="1596375"/>
            <a:ext cx="5304121" cy="33156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458573" y="1596375"/>
            <a:ext cx="256745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=""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159637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=""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8573" y="4148545"/>
            <a:ext cx="25674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=""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195244" y="1596372"/>
            <a:ext cx="5302931" cy="3317004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3196996" y="5135061"/>
            <a:ext cx="1199134" cy="13435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=""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196996" y="5135061"/>
            <a:ext cx="1199134" cy="1343596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4565906" y="5135061"/>
            <a:ext cx="1199134" cy="13435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7" name="Content Placeholder 4">
            <a:extLst>
              <a:ext uri="{FF2B5EF4-FFF2-40B4-BE49-F238E27FC236}">
                <a16:creationId xmlns=""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565906" y="5135061"/>
            <a:ext cx="1199134" cy="1343596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E162C9D-B2CC-442E-B9EE-E63555F92BAC}"/>
              </a:ext>
            </a:extLst>
          </p:cNvPr>
          <p:cNvSpPr/>
          <p:nvPr userDrawn="1"/>
        </p:nvSpPr>
        <p:spPr>
          <a:xfrm>
            <a:off x="5934821" y="5135061"/>
            <a:ext cx="1199134" cy="13435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9" name="Content Placeholder 4">
            <a:extLst>
              <a:ext uri="{FF2B5EF4-FFF2-40B4-BE49-F238E27FC236}">
                <a16:creationId xmlns="" xmlns:a16="http://schemas.microsoft.com/office/drawing/2014/main" id="{74C33417-6F4F-4D47-8B6D-0FF00633EB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934821" y="5135061"/>
            <a:ext cx="1199134" cy="1343596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7303731" y="5135061"/>
            <a:ext cx="1199134" cy="13435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=""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03731" y="5135061"/>
            <a:ext cx="1199134" cy="1343596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="" xmlns:a16="http://schemas.microsoft.com/office/drawing/2014/main" id="{7527C0F9-0A43-4F6A-B4AF-4B282C4FA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Espace réservé du titre 1">
            <a:extLst>
              <a:ext uri="{FF2B5EF4-FFF2-40B4-BE49-F238E27FC236}">
                <a16:creationId xmlns="" xmlns:a16="http://schemas.microsoft.com/office/drawing/2014/main" id="{CE730C3F-4108-4696-A592-4C9DADC82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C28B0C3-8E3F-4C76-9218-674A73AF233A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5B773A5D-4A42-4F09-9C1F-DD7A67EB23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7D3402CD-7540-460E-A494-DDEDB41B8BCF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67627106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2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458573" y="4148545"/>
            <a:ext cx="393813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4564733" y="4148545"/>
            <a:ext cx="394163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458573" y="1596375"/>
            <a:ext cx="393813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4564733" y="1596375"/>
            <a:ext cx="394163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=""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64732" y="4148545"/>
            <a:ext cx="39385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=""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4148545"/>
            <a:ext cx="39385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=""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4732" y="1596375"/>
            <a:ext cx="39385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=""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8573" y="1596375"/>
            <a:ext cx="39385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="" xmlns:a16="http://schemas.microsoft.com/office/drawing/2014/main" id="{8030C192-4BDF-448B-8C33-5611F4446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Espace réservé du titre 1">
            <a:extLst>
              <a:ext uri="{FF2B5EF4-FFF2-40B4-BE49-F238E27FC236}">
                <a16:creationId xmlns="" xmlns:a16="http://schemas.microsoft.com/office/drawing/2014/main" id="{E88B412A-0494-4839-9936-8FC9D0C3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053B396-D68D-4626-8C7B-B0132E0AD813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9455478C-CA31-42A3-8EB8-30E2D6B05C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ABB8DFA5-99E4-40B0-8766-3DB9DBB96BB8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19017890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2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C89812D6-FA56-47E1-AD7E-F1DF00A1CF9C}"/>
              </a:ext>
            </a:extLst>
          </p:cNvPr>
          <p:cNvSpPr/>
          <p:nvPr userDrawn="1"/>
        </p:nvSpPr>
        <p:spPr>
          <a:xfrm>
            <a:off x="4564733" y="4148546"/>
            <a:ext cx="3941634" cy="47454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3B65BE3-8A3B-41E7-90C0-5AFBF6326D4A}"/>
              </a:ext>
            </a:extLst>
          </p:cNvPr>
          <p:cNvSpPr/>
          <p:nvPr userDrawn="1"/>
        </p:nvSpPr>
        <p:spPr>
          <a:xfrm>
            <a:off x="4564733" y="4148545"/>
            <a:ext cx="394163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31B93B8-802F-4A25-9CED-2BA60502CB60}"/>
              </a:ext>
            </a:extLst>
          </p:cNvPr>
          <p:cNvSpPr/>
          <p:nvPr userDrawn="1"/>
        </p:nvSpPr>
        <p:spPr>
          <a:xfrm>
            <a:off x="458573" y="4148545"/>
            <a:ext cx="393813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4564733" y="1596375"/>
            <a:ext cx="394163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458573" y="1596375"/>
            <a:ext cx="393813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6A32A5E-6A6B-4E18-9425-6F690050E563}"/>
              </a:ext>
            </a:extLst>
          </p:cNvPr>
          <p:cNvSpPr/>
          <p:nvPr userDrawn="1"/>
        </p:nvSpPr>
        <p:spPr>
          <a:xfrm>
            <a:off x="458573" y="1563088"/>
            <a:ext cx="3938132" cy="47454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CEC716-E329-4EC4-A719-2156EF37A042}"/>
              </a:ext>
            </a:extLst>
          </p:cNvPr>
          <p:cNvSpPr/>
          <p:nvPr userDrawn="1"/>
        </p:nvSpPr>
        <p:spPr>
          <a:xfrm>
            <a:off x="4564733" y="1563088"/>
            <a:ext cx="3941634" cy="47454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48FB4C8-2A36-4F3C-9470-8CEDA4257CD0}"/>
              </a:ext>
            </a:extLst>
          </p:cNvPr>
          <p:cNvSpPr/>
          <p:nvPr userDrawn="1"/>
        </p:nvSpPr>
        <p:spPr>
          <a:xfrm>
            <a:off x="458573" y="4148546"/>
            <a:ext cx="3938132" cy="47454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D7611C7-877A-42E6-A47D-F66E14E43721}"/>
              </a:ext>
            </a:extLst>
          </p:cNvPr>
          <p:cNvSpPr/>
          <p:nvPr userDrawn="1"/>
        </p:nvSpPr>
        <p:spPr>
          <a:xfrm>
            <a:off x="4564733" y="4148546"/>
            <a:ext cx="3941634" cy="47454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36" name="Text Placeholder 4">
            <a:extLst>
              <a:ext uri="{FF2B5EF4-FFF2-40B4-BE49-F238E27FC236}">
                <a16:creationId xmlns="" xmlns:a16="http://schemas.microsoft.com/office/drawing/2014/main" id="{E5243727-D5C5-4D96-951D-0F4FB175092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4732" y="4148544"/>
            <a:ext cx="3938552" cy="4717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B8BACD28-BEEC-44E5-A6AB-8BDC17C8CE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573" y="1563087"/>
            <a:ext cx="3938552" cy="4717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="" xmlns:a16="http://schemas.microsoft.com/office/drawing/2014/main" id="{C7D77C84-2EAD-496E-B1AD-55318F415A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64732" y="1563087"/>
            <a:ext cx="3938552" cy="4717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="" xmlns:a16="http://schemas.microsoft.com/office/drawing/2014/main" id="{D265C90E-7A3B-4C8E-AC62-7F1574DB4C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8573" y="4148544"/>
            <a:ext cx="3938552" cy="4717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28" name="Content Placeholder 4">
            <a:extLst>
              <a:ext uri="{FF2B5EF4-FFF2-40B4-BE49-F238E27FC236}">
                <a16:creationId xmlns=""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4732" y="2034822"/>
            <a:ext cx="3938552" cy="1891666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=""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8573" y="2034822"/>
            <a:ext cx="3938552" cy="1891666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="" xmlns:a16="http://schemas.microsoft.com/office/drawing/2014/main" id="{0DE44814-075F-4317-8772-233370C4AE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64732" y="4620277"/>
            <a:ext cx="3938552" cy="1858378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="" xmlns:a16="http://schemas.microsoft.com/office/drawing/2014/main" id="{32CE52D5-7211-4430-A684-AEAE90FF5D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4620277"/>
            <a:ext cx="3938552" cy="1858378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="" xmlns:a16="http://schemas.microsoft.com/office/drawing/2014/main" id="{A8753AB5-1AE0-466A-B37F-8894881FC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" name="Espace réservé du titre 1">
            <a:extLst>
              <a:ext uri="{FF2B5EF4-FFF2-40B4-BE49-F238E27FC236}">
                <a16:creationId xmlns="" xmlns:a16="http://schemas.microsoft.com/office/drawing/2014/main" id="{2561509E-4E12-42F3-83FD-5A2BF4611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5C01609B-7686-4564-BB37-E579C7578A78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25AC7FAA-D4E8-4499-A4A7-21BAE8451F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A39212E3-DF57-44CE-A620-C7E26AA5A073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97083913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2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458573" y="1563087"/>
            <a:ext cx="3938132" cy="65812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4564733" y="1563087"/>
            <a:ext cx="3941634" cy="65812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573" y="1563087"/>
            <a:ext cx="393855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=""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64732" y="1563087"/>
            <a:ext cx="393855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458573" y="4148545"/>
            <a:ext cx="393813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4564733" y="4148545"/>
            <a:ext cx="394163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458573" y="2443270"/>
            <a:ext cx="3938132" cy="148321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4564733" y="2443270"/>
            <a:ext cx="3941634" cy="148321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=""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64732" y="4148545"/>
            <a:ext cx="39385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=""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4148545"/>
            <a:ext cx="39385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=""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4732" y="2443270"/>
            <a:ext cx="3938552" cy="1483215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=""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8573" y="2443270"/>
            <a:ext cx="3938552" cy="1483215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="" xmlns:a16="http://schemas.microsoft.com/office/drawing/2014/main" id="{ED8E329C-AFD2-4426-B0ED-367ECB56C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Espace réservé du titre 1">
            <a:extLst>
              <a:ext uri="{FF2B5EF4-FFF2-40B4-BE49-F238E27FC236}">
                <a16:creationId xmlns="" xmlns:a16="http://schemas.microsoft.com/office/drawing/2014/main" id="{40CA8E56-2093-4C39-BBF1-0E2560DD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F2B2DA1-3A04-4314-A2FC-3E74BE4DDA5B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0CCA3E8E-8BF6-4A1E-8BFE-BEC8114495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4FAEF12-24A9-4C5C-BD4F-8049DE1103ED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47507633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2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458155" y="2399919"/>
            <a:ext cx="3938132" cy="65812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4564315" y="2399919"/>
            <a:ext cx="3941634" cy="65812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27" name="Text Placeholder 4">
            <a:extLst>
              <a:ext uri="{FF2B5EF4-FFF2-40B4-BE49-F238E27FC236}">
                <a16:creationId xmlns=""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8153" y="2399919"/>
            <a:ext cx="393855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=""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4311" y="2399919"/>
            <a:ext cx="393855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458573" y="1563087"/>
            <a:ext cx="3938132" cy="65812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4564733" y="1563087"/>
            <a:ext cx="3941634" cy="65812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573" y="1563087"/>
            <a:ext cx="393855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=""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64732" y="1563087"/>
            <a:ext cx="393855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048F265-4383-4BBB-BF05-0186D74C56E4}"/>
              </a:ext>
            </a:extLst>
          </p:cNvPr>
          <p:cNvSpPr/>
          <p:nvPr userDrawn="1"/>
        </p:nvSpPr>
        <p:spPr>
          <a:xfrm>
            <a:off x="458573" y="3232852"/>
            <a:ext cx="3938132" cy="32458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EB5719D-2B47-4172-B92E-70A3E701AAF0}"/>
              </a:ext>
            </a:extLst>
          </p:cNvPr>
          <p:cNvSpPr/>
          <p:nvPr userDrawn="1"/>
        </p:nvSpPr>
        <p:spPr>
          <a:xfrm>
            <a:off x="4564733" y="3232852"/>
            <a:ext cx="3941634" cy="32458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8" name="Content Placeholder 4">
            <a:extLst>
              <a:ext uri="{FF2B5EF4-FFF2-40B4-BE49-F238E27FC236}">
                <a16:creationId xmlns="" xmlns:a16="http://schemas.microsoft.com/office/drawing/2014/main" id="{3DDF3CD4-2912-4D2E-A619-63AE85FB2E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64732" y="3232852"/>
            <a:ext cx="3938552" cy="3245804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="" xmlns:a16="http://schemas.microsoft.com/office/drawing/2014/main" id="{2505824D-727D-4E62-B0C5-F1C6D4CAC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3232852"/>
            <a:ext cx="3938552" cy="3245804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="" xmlns:a16="http://schemas.microsoft.com/office/drawing/2014/main" id="{4FE01315-7719-46C3-B759-B34C3B9B0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Espace réservé du titre 1">
            <a:extLst>
              <a:ext uri="{FF2B5EF4-FFF2-40B4-BE49-F238E27FC236}">
                <a16:creationId xmlns="" xmlns:a16="http://schemas.microsoft.com/office/drawing/2014/main" id="{5A427E9A-15E5-4ED9-A46B-028747E8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18B3158-F324-44C1-87AB-E323A640E44D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5378A53E-03C4-4238-8C7A-37F5ABFAC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566DD579-A307-49A1-A921-3F1CCD1019A5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73434314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2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458155" y="2399919"/>
            <a:ext cx="3938132" cy="65812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4564315" y="2399919"/>
            <a:ext cx="3941634" cy="65812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458155" y="3232852"/>
            <a:ext cx="3938132" cy="65812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4564315" y="3232852"/>
            <a:ext cx="3941634" cy="65812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27" name="Text Placeholder 4">
            <a:extLst>
              <a:ext uri="{FF2B5EF4-FFF2-40B4-BE49-F238E27FC236}">
                <a16:creationId xmlns=""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8153" y="2399919"/>
            <a:ext cx="393855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=""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4311" y="2399919"/>
            <a:ext cx="393855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=""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8153" y="3232851"/>
            <a:ext cx="393855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=""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64311" y="3232851"/>
            <a:ext cx="393855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458573" y="1563087"/>
            <a:ext cx="3938132" cy="65812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4564733" y="1563087"/>
            <a:ext cx="3941634" cy="65812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573" y="1563087"/>
            <a:ext cx="393855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=""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64732" y="1563087"/>
            <a:ext cx="393855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458573" y="4148545"/>
            <a:ext cx="393813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4564733" y="4148545"/>
            <a:ext cx="394163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=""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64732" y="4148545"/>
            <a:ext cx="39385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=""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4148545"/>
            <a:ext cx="39385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="" xmlns:a16="http://schemas.microsoft.com/office/drawing/2014/main" id="{437C05BC-8359-49F0-9F06-366F2226C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Espace réservé du titre 1">
            <a:extLst>
              <a:ext uri="{FF2B5EF4-FFF2-40B4-BE49-F238E27FC236}">
                <a16:creationId xmlns="" xmlns:a16="http://schemas.microsoft.com/office/drawing/2014/main" id="{FC0ED68C-285D-4666-947F-8F606B7F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99F67631-B6FE-4E90-9947-25CAE949ADC8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8C94F347-1284-4BFE-A464-134912B4A0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02C92606-DF65-4FEB-B5DC-E7DB9303E1D7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77358161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2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458573" y="4148545"/>
            <a:ext cx="393813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4564733" y="4148545"/>
            <a:ext cx="394163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=""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64732" y="4148545"/>
            <a:ext cx="39385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=""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4148545"/>
            <a:ext cx="39385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4564733" y="1596375"/>
            <a:ext cx="394163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36" name="Content Placeholder 4">
            <a:extLst>
              <a:ext uri="{FF2B5EF4-FFF2-40B4-BE49-F238E27FC236}">
                <a16:creationId xmlns=""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4732" y="1596375"/>
            <a:ext cx="39385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36289E9F-6976-49FE-853B-AC42ECA16350}"/>
              </a:ext>
            </a:extLst>
          </p:cNvPr>
          <p:cNvSpPr/>
          <p:nvPr userDrawn="1"/>
        </p:nvSpPr>
        <p:spPr>
          <a:xfrm>
            <a:off x="459411" y="2432635"/>
            <a:ext cx="1885481" cy="65812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C09988AC-B469-4777-B7F9-7953F4ADBD4D}"/>
              </a:ext>
            </a:extLst>
          </p:cNvPr>
          <p:cNvSpPr/>
          <p:nvPr userDrawn="1"/>
        </p:nvSpPr>
        <p:spPr>
          <a:xfrm>
            <a:off x="2511093" y="2432635"/>
            <a:ext cx="1885481" cy="65812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3440C4B9-CE81-4067-9BD8-E22C50926031}"/>
              </a:ext>
            </a:extLst>
          </p:cNvPr>
          <p:cNvSpPr/>
          <p:nvPr userDrawn="1"/>
        </p:nvSpPr>
        <p:spPr>
          <a:xfrm>
            <a:off x="459411" y="3265567"/>
            <a:ext cx="1885481" cy="65812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9AB947CA-E92D-4019-98B9-27C1F9757054}"/>
              </a:ext>
            </a:extLst>
          </p:cNvPr>
          <p:cNvSpPr/>
          <p:nvPr userDrawn="1"/>
        </p:nvSpPr>
        <p:spPr>
          <a:xfrm>
            <a:off x="2511093" y="3265567"/>
            <a:ext cx="1885481" cy="65812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41" name="Text Placeholder 4">
            <a:extLst>
              <a:ext uri="{FF2B5EF4-FFF2-40B4-BE49-F238E27FC236}">
                <a16:creationId xmlns="" xmlns:a16="http://schemas.microsoft.com/office/drawing/2014/main" id="{6F16C5B9-7109-4207-8AAD-5FA4024642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9410" y="2432634"/>
            <a:ext cx="188568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="" xmlns:a16="http://schemas.microsoft.com/office/drawing/2014/main" id="{8973B100-E403-47D9-AF86-17E3DAE1F7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12702" y="2432634"/>
            <a:ext cx="1884006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="" xmlns:a16="http://schemas.microsoft.com/office/drawing/2014/main" id="{6EFFC589-6AF8-4BC6-ACBF-EC3F20A32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9410" y="3265566"/>
            <a:ext cx="188568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="" xmlns:a16="http://schemas.microsoft.com/office/drawing/2014/main" id="{94E9523C-356A-4DD0-BA9E-D39709FB54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12702" y="3265566"/>
            <a:ext cx="1884006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DBDCD53-0982-4FF3-95B8-1A372A9C9A6D}"/>
              </a:ext>
            </a:extLst>
          </p:cNvPr>
          <p:cNvSpPr/>
          <p:nvPr userDrawn="1"/>
        </p:nvSpPr>
        <p:spPr>
          <a:xfrm>
            <a:off x="459829" y="1595804"/>
            <a:ext cx="1885481" cy="65812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4DF13C1F-EA27-4913-AA74-4CDC1A8E8F96}"/>
              </a:ext>
            </a:extLst>
          </p:cNvPr>
          <p:cNvSpPr/>
          <p:nvPr userDrawn="1"/>
        </p:nvSpPr>
        <p:spPr>
          <a:xfrm>
            <a:off x="2511516" y="1595804"/>
            <a:ext cx="1885481" cy="65812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47" name="Text Placeholder 4">
            <a:extLst>
              <a:ext uri="{FF2B5EF4-FFF2-40B4-BE49-F238E27FC236}">
                <a16:creationId xmlns="" xmlns:a16="http://schemas.microsoft.com/office/drawing/2014/main" id="{437973F6-B98A-4333-9BC7-CF4ABF102E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9833" y="1595802"/>
            <a:ext cx="188568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="" xmlns:a16="http://schemas.microsoft.com/office/drawing/2014/main" id="{F8AD8728-B7E5-41D0-B7D3-4F12A4BA1F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13120" y="1595802"/>
            <a:ext cx="1884006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="" xmlns:a16="http://schemas.microsoft.com/office/drawing/2014/main" id="{1E1AB164-6620-48CF-B810-5AE4771AC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Espace réservé du titre 1">
            <a:extLst>
              <a:ext uri="{FF2B5EF4-FFF2-40B4-BE49-F238E27FC236}">
                <a16:creationId xmlns="" xmlns:a16="http://schemas.microsoft.com/office/drawing/2014/main" id="{E0E39A9B-4C82-4D30-90F6-3CE3990D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7EDB35F9-E735-4138-A702-554FC7ED10F7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22E91FEB-18AE-4F92-A9BC-7E3F584EA8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29572D0D-2923-40B7-A836-910B5496BBE1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34846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1076297615"/>
              </p:ext>
            </p:extLst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4337291" name="think-cell Slide" r:id="rId3" imgW="360" imgH="360" progId="">
              <p:embed/>
            </p:oleObj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44465" y="466120"/>
            <a:ext cx="8618537" cy="276999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32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71090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2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4565568" y="2432635"/>
            <a:ext cx="1885481" cy="65812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617254" y="2432635"/>
            <a:ext cx="1885481" cy="65812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4565568" y="3265567"/>
            <a:ext cx="1885481" cy="65812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6617254" y="3265567"/>
            <a:ext cx="1885481" cy="65812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27" name="Text Placeholder 4">
            <a:extLst>
              <a:ext uri="{FF2B5EF4-FFF2-40B4-BE49-F238E27FC236}">
                <a16:creationId xmlns=""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65571" y="2432634"/>
            <a:ext cx="188568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=""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18858" y="2432634"/>
            <a:ext cx="1884006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=""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65571" y="3265566"/>
            <a:ext cx="188568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=""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18858" y="3265566"/>
            <a:ext cx="1884006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4565990" y="1595804"/>
            <a:ext cx="1885481" cy="65812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617672" y="1595804"/>
            <a:ext cx="1885481" cy="65812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65989" y="1595802"/>
            <a:ext cx="1885682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=""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19281" y="1595802"/>
            <a:ext cx="1884006" cy="654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458573" y="4148545"/>
            <a:ext cx="3938132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4564733" y="4148545"/>
            <a:ext cx="394163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0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=""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64732" y="4148545"/>
            <a:ext cx="39385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=""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73" y="4148545"/>
            <a:ext cx="39385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455074" y="1596375"/>
            <a:ext cx="3941634" cy="23301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300" dirty="0"/>
          </a:p>
        </p:txBody>
      </p:sp>
      <p:sp>
        <p:nvSpPr>
          <p:cNvPr id="36" name="Content Placeholder 4">
            <a:extLst>
              <a:ext uri="{FF2B5EF4-FFF2-40B4-BE49-F238E27FC236}">
                <a16:creationId xmlns=""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9229" y="1596375"/>
            <a:ext cx="3938552" cy="2330111"/>
          </a:xfrm>
        </p:spPr>
        <p:txBody>
          <a:bodyPr>
            <a:normAutofit/>
          </a:bodyPr>
          <a:lstStyle>
            <a:lvl1pPr>
              <a:spcAft>
                <a:spcPts val="1323"/>
              </a:spcAft>
              <a:defRPr sz="1800"/>
            </a:lvl1pPr>
            <a:lvl2pPr>
              <a:spcAft>
                <a:spcPts val="1323"/>
              </a:spcAft>
              <a:defRPr sz="1500"/>
            </a:lvl2pPr>
            <a:lvl3pPr>
              <a:spcAft>
                <a:spcPts val="1323"/>
              </a:spcAft>
              <a:defRPr sz="1300"/>
            </a:lvl3pPr>
            <a:lvl4pPr>
              <a:spcAft>
                <a:spcPts val="1323"/>
              </a:spcAft>
              <a:defRPr sz="1200"/>
            </a:lvl4pPr>
            <a:lvl5pPr>
              <a:spcAft>
                <a:spcPts val="1323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="" xmlns:a16="http://schemas.microsoft.com/office/drawing/2014/main" id="{3BF0000C-AA24-4CFA-990F-E4426A9CD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75" y="840795"/>
            <a:ext cx="6915530" cy="46165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Espace réservé du titre 1">
            <a:extLst>
              <a:ext uri="{FF2B5EF4-FFF2-40B4-BE49-F238E27FC236}">
                <a16:creationId xmlns="" xmlns:a16="http://schemas.microsoft.com/office/drawing/2014/main" id="{6308BD45-227A-4D91-9570-1EF172EFE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31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055158CB-8353-4E8B-B881-29F7B6DFCBCA}"/>
              </a:ext>
            </a:extLst>
          </p:cNvPr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9A4C1A0E-22E2-411B-847A-8F9AECF46A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3FFBD3FA-EBBB-4110-B901-EF53F7D7BDAA}"/>
                </a:ext>
              </a:extLst>
            </p:cNvPr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6929899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597837" y="886959"/>
            <a:ext cx="6915530" cy="369322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18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597837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r">
              <a:defRPr sz="2700" cap="sm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75928" y="232355"/>
            <a:ext cx="1406861" cy="705745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5751623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58575" y="886959"/>
            <a:ext cx="6915530" cy="369322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18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2700" cap="sm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27601758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58574" y="1666366"/>
            <a:ext cx="4339529" cy="399243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380491" y="2196482"/>
            <a:ext cx="3079332" cy="338544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882"/>
              </a:spcBef>
            </a:pPr>
            <a:r>
              <a:rPr lang="en-US" dirty="0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80493" y="1696763"/>
            <a:ext cx="3079331" cy="415488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1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Your title here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0" name="Rectangle 19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Sous-titre 2"/>
          <p:cNvSpPr>
            <a:spLocks noGrp="1"/>
          </p:cNvSpPr>
          <p:nvPr>
            <p:ph type="subTitle" idx="1"/>
          </p:nvPr>
        </p:nvSpPr>
        <p:spPr>
          <a:xfrm>
            <a:off x="458575" y="886959"/>
            <a:ext cx="6915530" cy="369322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18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Espace réservé du titre 1"/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2700" cap="sm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61676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- Lef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17" name="Rectangle 1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Sous-titre 2"/>
          <p:cNvSpPr>
            <a:spLocks noGrp="1"/>
          </p:cNvSpPr>
          <p:nvPr>
            <p:ph type="subTitle" idx="1"/>
          </p:nvPr>
        </p:nvSpPr>
        <p:spPr>
          <a:xfrm>
            <a:off x="458575" y="886959"/>
            <a:ext cx="6915530" cy="369322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18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Espace réservé du titre 1"/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2700" cap="sm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464763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58574" y="2116074"/>
            <a:ext cx="3696593" cy="371477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806273" y="2116074"/>
            <a:ext cx="3696593" cy="371477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8574" y="1700690"/>
            <a:ext cx="3696593" cy="448098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06273" y="1700690"/>
            <a:ext cx="3696593" cy="448098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0" name="Rectangle 19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/>
          </p:nvPr>
        </p:nvSpPr>
        <p:spPr>
          <a:xfrm>
            <a:off x="458575" y="886959"/>
            <a:ext cx="6915530" cy="369322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18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Espace réservé du titre 1"/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2700" cap="sm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645657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58576" y="2116071"/>
            <a:ext cx="2328457" cy="24763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3316491" y="2116071"/>
            <a:ext cx="2328457" cy="24763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174407" y="2116071"/>
            <a:ext cx="2328457" cy="24763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8574" y="4663375"/>
            <a:ext cx="2328458" cy="32315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5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16493" y="4663375"/>
            <a:ext cx="2328458" cy="32315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5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174410" y="4663375"/>
            <a:ext cx="2328458" cy="32315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5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458574" y="1700690"/>
            <a:ext cx="2325493" cy="448098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177373" y="1700690"/>
            <a:ext cx="2325493" cy="448098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3319454" y="1700690"/>
            <a:ext cx="2325493" cy="448098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3317973" y="5070760"/>
            <a:ext cx="2325493" cy="846408"/>
          </a:xfrm>
        </p:spPr>
        <p:txBody>
          <a:bodyPr vert="horz" lIns="91430" tIns="45715" rIns="91430" bIns="45715" rtlCol="0">
            <a:normAutofit/>
          </a:bodyPr>
          <a:lstStyle>
            <a:lvl1pPr marL="0" indent="0" algn="ctr">
              <a:buNone/>
              <a:defRPr lang="en-US" sz="10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51992" lvl="0" indent="-251992"/>
            <a:r>
              <a:rPr lang="en-US" dirty="0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6174406" y="5070760"/>
            <a:ext cx="2325493" cy="846408"/>
          </a:xfrm>
        </p:spPr>
        <p:txBody>
          <a:bodyPr vert="horz" lIns="91430" tIns="45715" rIns="91430" bIns="45715" rtlCol="0">
            <a:normAutofit/>
          </a:bodyPr>
          <a:lstStyle>
            <a:lvl1pPr marL="0" indent="0" algn="ctr">
              <a:buNone/>
              <a:defRPr lang="en-US" sz="10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51992" lvl="0" indent="-251992"/>
            <a:r>
              <a:rPr lang="en-US" dirty="0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8573" y="5070760"/>
            <a:ext cx="2325493" cy="846408"/>
          </a:xfrm>
        </p:spPr>
        <p:txBody>
          <a:bodyPr vert="horz" lIns="91430" tIns="45715" rIns="91430" bIns="45715" rtlCol="0">
            <a:normAutofit/>
          </a:bodyPr>
          <a:lstStyle>
            <a:lvl1pPr marL="0" indent="0" algn="ctr">
              <a:buNone/>
              <a:defRPr lang="en-US" sz="10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51992" lvl="0" indent="-251992"/>
            <a:r>
              <a:rPr lang="en-US" dirty="0"/>
              <a:t>Your description here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Sous-titre 2"/>
          <p:cNvSpPr>
            <a:spLocks noGrp="1"/>
          </p:cNvSpPr>
          <p:nvPr>
            <p:ph type="subTitle" idx="1"/>
          </p:nvPr>
        </p:nvSpPr>
        <p:spPr>
          <a:xfrm>
            <a:off x="458575" y="886959"/>
            <a:ext cx="6915530" cy="369322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18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" name="Espace réservé du titre 1"/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2700" cap="sm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350113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58574" y="1884489"/>
            <a:ext cx="3696593" cy="187983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806273" y="1884489"/>
            <a:ext cx="3696593" cy="187983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58574" y="4384389"/>
            <a:ext cx="3696593" cy="187983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806273" y="4384389"/>
            <a:ext cx="3696593" cy="187983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58574" y="1469107"/>
            <a:ext cx="3696593" cy="448098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806273" y="1469107"/>
            <a:ext cx="3696593" cy="448098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8574" y="3969007"/>
            <a:ext cx="3696593" cy="448098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4806273" y="3969007"/>
            <a:ext cx="3696593" cy="448098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1" name="Sous-titre 2"/>
          <p:cNvSpPr>
            <a:spLocks noGrp="1"/>
          </p:cNvSpPr>
          <p:nvPr>
            <p:ph type="subTitle" idx="1"/>
          </p:nvPr>
        </p:nvSpPr>
        <p:spPr>
          <a:xfrm>
            <a:off x="458575" y="886959"/>
            <a:ext cx="6915530" cy="369322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18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" name="Espace réservé du titre 1"/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2700" cap="sm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364028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9" name="Group 28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30" name="Rectangle 29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433024" y="232355"/>
            <a:ext cx="1406861" cy="705745"/>
            <a:chOff x="7584449" y="237075"/>
            <a:chExt cx="1435522" cy="720080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58574" y="1884489"/>
            <a:ext cx="2325493" cy="187983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58574" y="4384389"/>
            <a:ext cx="2325493" cy="187983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3317973" y="1884489"/>
            <a:ext cx="2325493" cy="187983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317973" y="4384389"/>
            <a:ext cx="2325493" cy="187983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6177373" y="1845143"/>
            <a:ext cx="2325493" cy="187983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6177373" y="4345043"/>
            <a:ext cx="2325493" cy="187983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8574" y="1469107"/>
            <a:ext cx="2325493" cy="448098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6177373" y="1469107"/>
            <a:ext cx="2325493" cy="448098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3319454" y="1469107"/>
            <a:ext cx="2325493" cy="448098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458574" y="3969007"/>
            <a:ext cx="2325493" cy="448098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6177373" y="3969007"/>
            <a:ext cx="2325493" cy="448098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3319454" y="3969007"/>
            <a:ext cx="2325493" cy="448098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Sous-titre 2"/>
          <p:cNvSpPr>
            <a:spLocks noGrp="1"/>
          </p:cNvSpPr>
          <p:nvPr>
            <p:ph type="subTitle" idx="1"/>
          </p:nvPr>
        </p:nvSpPr>
        <p:spPr>
          <a:xfrm>
            <a:off x="458575" y="886959"/>
            <a:ext cx="6915530" cy="369322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18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" name="Espace réservé du titre 1"/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2700" cap="sm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922105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354" y="427791"/>
            <a:ext cx="8256730" cy="1446540"/>
          </a:xfrm>
        </p:spPr>
        <p:txBody>
          <a:bodyPr wrap="square" anchor="ctr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01421"/>
            <a:ext cx="8961438" cy="82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0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1" y="2302121"/>
            <a:ext cx="4803832" cy="39705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0058" y="2513847"/>
            <a:ext cx="4256717" cy="2401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98783" y="6092775"/>
            <a:ext cx="1595274" cy="442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4839470"/>
            <a:ext cx="1073616" cy="106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6163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Without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 bwMode="auto">
          <a:xfrm>
            <a:off x="8564564" y="6508274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800" smtClean="0">
                <a:solidFill>
                  <a:srgbClr val="808080"/>
                </a:solidFill>
              </a:rPr>
              <a:pPr/>
              <a:t>‹#›</a:t>
            </a:fld>
            <a:endParaRPr lang="en-US" sz="800" dirty="0">
              <a:solidFill>
                <a:srgbClr val="808080"/>
              </a:solidFill>
            </a:endParaRPr>
          </a:p>
        </p:txBody>
      </p:sp>
      <p:sp>
        <p:nvSpPr>
          <p:cNvPr id="5" name="SlideLogoText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50818" y="6508274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255"/>
            <a:r>
              <a:rPr lang="en-US" sz="800" dirty="0">
                <a:solidFill>
                  <a:srgbClr val="808080"/>
                </a:solidFill>
                <a:latin typeface="Arial"/>
              </a:rPr>
              <a:t>McKinsey &amp; Company</a:t>
            </a:r>
          </a:p>
        </p:txBody>
      </p:sp>
      <p:sp>
        <p:nvSpPr>
          <p:cNvPr id="6" name="doc id" hidden="1"/>
          <p:cNvSpPr>
            <a:spLocks noChangeArrowheads="1"/>
          </p:cNvSpPr>
          <p:nvPr userDrawn="1"/>
        </p:nvSpPr>
        <p:spPr bwMode="auto">
          <a:xfrm>
            <a:off x="8081965" y="50802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03021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601" y="608332"/>
            <a:ext cx="5655765" cy="282298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4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857601" y="3017"/>
            <a:ext cx="5655765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578685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41211" y="6113143"/>
            <a:ext cx="322854" cy="430496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200" dirty="0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602" y="608332"/>
            <a:ext cx="5655765" cy="282298"/>
          </a:xfrm>
        </p:spPr>
        <p:txBody>
          <a:bodyPr anchor="ctr">
            <a:noAutofit/>
          </a:bodyPr>
          <a:lstStyle>
            <a:lvl1pPr marL="0" indent="0" algn="r">
              <a:buNone/>
              <a:defRPr sz="1200" cap="small" baseline="0">
                <a:solidFill>
                  <a:srgbClr val="2F3A46"/>
                </a:solidFill>
              </a:defRPr>
            </a:lvl1pPr>
            <a:lvl2pPr marL="336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2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8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4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2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8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857602" y="3017"/>
            <a:ext cx="5655765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>
            <a:lvl1pPr>
              <a:defRPr>
                <a:solidFill>
                  <a:srgbClr val="2F3A46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249" y="98106"/>
            <a:ext cx="1196456" cy="442162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1211" y="6113147"/>
            <a:ext cx="322854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0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0252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ine blue">
    <p:bg>
      <p:bgPr>
        <a:solidFill>
          <a:srgbClr val="2F3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8961438" cy="6721475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200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41211" y="6113143"/>
            <a:ext cx="322854" cy="430496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9" name="Rectangle 18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GeosansLight" panose="02000603020000020003"/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200" dirty="0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602" y="608332"/>
            <a:ext cx="5655765" cy="282298"/>
          </a:xfrm>
        </p:spPr>
        <p:txBody>
          <a:bodyPr anchor="ctr">
            <a:noAutofit/>
          </a:bodyPr>
          <a:lstStyle>
            <a:lvl1pPr marL="0" indent="0" algn="r">
              <a:buNone/>
              <a:defRPr sz="1200" cap="small" baseline="0">
                <a:solidFill>
                  <a:schemeClr val="bg1"/>
                </a:solidFill>
              </a:defRPr>
            </a:lvl1pPr>
            <a:lvl2pPr marL="336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2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8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4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2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8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857602" y="3017"/>
            <a:ext cx="5655765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48" b="19440"/>
          <a:stretch/>
        </p:blipFill>
        <p:spPr>
          <a:xfrm>
            <a:off x="8158727" y="5662857"/>
            <a:ext cx="802713" cy="1058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251" y="98106"/>
            <a:ext cx="1200937" cy="442162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1211" y="6113147"/>
            <a:ext cx="322854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896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736309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58575" y="886959"/>
            <a:ext cx="6915530" cy="369322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18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3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1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58575" y="298446"/>
            <a:ext cx="6915530" cy="57356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l">
              <a:defRPr sz="2700" cap="sm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15245" y="413050"/>
            <a:ext cx="1242422" cy="3443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433024" y="232355"/>
            <a:ext cx="1406861" cy="70574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86444706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182" y="1100022"/>
            <a:ext cx="6721079" cy="2340069"/>
          </a:xfrm>
        </p:spPr>
        <p:txBody>
          <a:bodyPr anchor="b"/>
          <a:lstStyle>
            <a:lvl1pPr algn="ctr"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0182" y="3530332"/>
            <a:ext cx="6721079" cy="1622799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36007" indent="0" algn="ctr">
              <a:buNone/>
              <a:defRPr sz="1500"/>
            </a:lvl2pPr>
            <a:lvl3pPr marL="672012" indent="0" algn="ctr">
              <a:buNone/>
              <a:defRPr sz="1300"/>
            </a:lvl3pPr>
            <a:lvl4pPr marL="1008019" indent="0" algn="ctr">
              <a:buNone/>
              <a:defRPr sz="1200"/>
            </a:lvl4pPr>
            <a:lvl5pPr marL="1344026" indent="0" algn="ctr">
              <a:buNone/>
              <a:defRPr sz="1200"/>
            </a:lvl5pPr>
            <a:lvl6pPr marL="1680032" indent="0" algn="ctr">
              <a:buNone/>
              <a:defRPr sz="1200"/>
            </a:lvl6pPr>
            <a:lvl7pPr marL="2016038" indent="0" algn="ctr">
              <a:buNone/>
              <a:defRPr sz="1200"/>
            </a:lvl7pPr>
            <a:lvl8pPr marL="2352045" indent="0" algn="ctr">
              <a:buNone/>
              <a:defRPr sz="1200"/>
            </a:lvl8pPr>
            <a:lvl9pPr marL="268805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01421"/>
            <a:ext cx="8961438" cy="82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8783" y="6092775"/>
            <a:ext cx="1595274" cy="442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4839470"/>
            <a:ext cx="1073616" cy="106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514645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354" y="427791"/>
            <a:ext cx="8256730" cy="1446540"/>
          </a:xfrm>
        </p:spPr>
        <p:txBody>
          <a:bodyPr wrap="square" anchor="ctr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01421"/>
            <a:ext cx="8961438" cy="82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0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1" y="2302121"/>
            <a:ext cx="4803832" cy="39705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0058" y="2513847"/>
            <a:ext cx="4256717" cy="2401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98783" y="6092775"/>
            <a:ext cx="1595274" cy="442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4839470"/>
            <a:ext cx="1073616" cy="106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005158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601" y="608332"/>
            <a:ext cx="5655765" cy="282298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4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857601" y="3017"/>
            <a:ext cx="5655765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275120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41211" y="6113143"/>
            <a:ext cx="322854" cy="430496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200" dirty="0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63840" y="608332"/>
            <a:ext cx="7049529" cy="282298"/>
          </a:xfrm>
        </p:spPr>
        <p:txBody>
          <a:bodyPr anchor="ctr">
            <a:noAutofit/>
          </a:bodyPr>
          <a:lstStyle>
            <a:lvl1pPr marL="0" indent="0" algn="r">
              <a:buNone/>
              <a:defRPr sz="1200" cap="small" baseline="0">
                <a:solidFill>
                  <a:srgbClr val="2F3A46"/>
                </a:solidFill>
              </a:defRPr>
            </a:lvl1pPr>
            <a:lvl2pPr marL="336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2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8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4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2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8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463840" y="3017"/>
            <a:ext cx="7049529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>
            <a:lvl1pPr>
              <a:defRPr>
                <a:solidFill>
                  <a:srgbClr val="2F3A46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156226" y="5659525"/>
            <a:ext cx="805212" cy="1061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249" y="98106"/>
            <a:ext cx="1196456" cy="442162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571" y="6113147"/>
            <a:ext cx="423422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0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78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601" y="608332"/>
            <a:ext cx="5655765" cy="282298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4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857601" y="3017"/>
            <a:ext cx="5655765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3192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/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4250297" name="think-cell Slide" r:id="rId3" imgW="360" imgH="36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4" y="539752"/>
            <a:ext cx="8963025" cy="6181725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1215" y="5039639"/>
            <a:ext cx="5719762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11215" y="5771476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11215" y="5555119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134045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>
            <a:off x="0" y="1"/>
            <a:ext cx="8961438" cy="6721475"/>
            <a:chOff x="0" y="0"/>
            <a:chExt cx="9144000" cy="6858000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FR" sz="1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6206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20688"/>
              <a:ext cx="9144000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0" y="620688"/>
              <a:ext cx="9144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0" y="6597352"/>
              <a:ext cx="9144000" cy="2606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12160" y="6597352"/>
              <a:ext cx="3109392" cy="2355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/>
              <a:r>
                <a:rPr lang="en-US" sz="900" b="0" i="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 work is licensed under a </a:t>
              </a:r>
              <a:r>
                <a:rPr lang="en-US" sz="900" b="0" i="0" u="none" strike="noStrike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  <a:hlinkClick r:id="rId2"/>
                </a:rPr>
                <a:t>Creative Commons Attribution</a:t>
              </a:r>
              <a:endParaRPr lang="en-US" sz="9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>
              <a:hlinkClick r:id="rId3"/>
            </p:cNvPr>
            <p:cNvSpPr/>
            <p:nvPr/>
          </p:nvSpPr>
          <p:spPr>
            <a:xfrm>
              <a:off x="0" y="6597352"/>
              <a:ext cx="3109392" cy="2355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fontAlgn="base"/>
              <a:r>
                <a:rPr lang="en-US" sz="900" b="0" i="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© Copyright Showeet.com</a:t>
              </a:r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601" y="608332"/>
            <a:ext cx="5655765" cy="282298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4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857601" y="3017"/>
            <a:ext cx="5655765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32044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F6566F7-1EC5-4FB1-A740-87AC59F60FA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EA93299-72C2-404A-89A3-862F9A4C0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221896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7892" y="4319170"/>
            <a:ext cx="7617222" cy="1334961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7892" y="2848848"/>
            <a:ext cx="7617222" cy="14703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80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60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4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2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00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880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36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84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F6566F7-1EC5-4FB1-A740-87AC59F60FA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EA93299-72C2-404A-89A3-862F9A4C0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33048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8072" y="1568347"/>
            <a:ext cx="3957968" cy="443586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55398" y="1568347"/>
            <a:ext cx="3957968" cy="443586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F6566F7-1EC5-4FB1-A740-87AC59F60FA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EA93299-72C2-404A-89A3-862F9A4C0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740288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8074" y="1504553"/>
            <a:ext cx="3959525" cy="627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009" indent="0">
              <a:buNone/>
              <a:defRPr sz="2000" b="1"/>
            </a:lvl2pPr>
            <a:lvl3pPr marL="896017" indent="0">
              <a:buNone/>
              <a:defRPr sz="1800" b="1"/>
            </a:lvl3pPr>
            <a:lvl4pPr marL="1344026" indent="0">
              <a:buNone/>
              <a:defRPr sz="1600" b="1"/>
            </a:lvl4pPr>
            <a:lvl5pPr marL="1792034" indent="0">
              <a:buNone/>
              <a:defRPr sz="1600" b="1"/>
            </a:lvl5pPr>
            <a:lvl6pPr marL="2240043" indent="0">
              <a:buNone/>
              <a:defRPr sz="1600" b="1"/>
            </a:lvl6pPr>
            <a:lvl7pPr marL="2688051" indent="0">
              <a:buNone/>
              <a:defRPr sz="1600" b="1"/>
            </a:lvl7pPr>
            <a:lvl8pPr marL="3136060" indent="0">
              <a:buNone/>
              <a:defRPr sz="1600" b="1"/>
            </a:lvl8pPr>
            <a:lvl9pPr marL="3584068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8074" y="2131579"/>
            <a:ext cx="3959525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52289" y="1504553"/>
            <a:ext cx="3961080" cy="627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009" indent="0">
              <a:buNone/>
              <a:defRPr sz="2000" b="1"/>
            </a:lvl2pPr>
            <a:lvl3pPr marL="896017" indent="0">
              <a:buNone/>
              <a:defRPr sz="1800" b="1"/>
            </a:lvl3pPr>
            <a:lvl4pPr marL="1344026" indent="0">
              <a:buNone/>
              <a:defRPr sz="1600" b="1"/>
            </a:lvl4pPr>
            <a:lvl5pPr marL="1792034" indent="0">
              <a:buNone/>
              <a:defRPr sz="1600" b="1"/>
            </a:lvl5pPr>
            <a:lvl6pPr marL="2240043" indent="0">
              <a:buNone/>
              <a:defRPr sz="1600" b="1"/>
            </a:lvl6pPr>
            <a:lvl7pPr marL="2688051" indent="0">
              <a:buNone/>
              <a:defRPr sz="1600" b="1"/>
            </a:lvl7pPr>
            <a:lvl8pPr marL="3136060" indent="0">
              <a:buNone/>
              <a:defRPr sz="1600" b="1"/>
            </a:lvl8pPr>
            <a:lvl9pPr marL="3584068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52289" y="2131579"/>
            <a:ext cx="3961080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F6566F7-1EC5-4FB1-A740-87AC59F60FA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EA93299-72C2-404A-89A3-862F9A4C0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88215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F6566F7-1EC5-4FB1-A740-87AC59F60FA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EA93299-72C2-404A-89A3-862F9A4C0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85734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F6566F7-1EC5-4FB1-A740-87AC59F60FA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EA93299-72C2-404A-89A3-862F9A4C0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151379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8075" y="267615"/>
            <a:ext cx="2948251" cy="11389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03673" y="267617"/>
            <a:ext cx="5009693" cy="573659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48075" y="1406531"/>
            <a:ext cx="2948251" cy="4597676"/>
          </a:xfrm>
        </p:spPr>
        <p:txBody>
          <a:bodyPr/>
          <a:lstStyle>
            <a:lvl1pPr marL="0" indent="0">
              <a:buNone/>
              <a:defRPr sz="1400"/>
            </a:lvl1pPr>
            <a:lvl2pPr marL="448009" indent="0">
              <a:buNone/>
              <a:defRPr sz="1200"/>
            </a:lvl2pPr>
            <a:lvl3pPr marL="896017" indent="0">
              <a:buNone/>
              <a:defRPr sz="1000"/>
            </a:lvl3pPr>
            <a:lvl4pPr marL="1344026" indent="0">
              <a:buNone/>
              <a:defRPr sz="900"/>
            </a:lvl4pPr>
            <a:lvl5pPr marL="1792034" indent="0">
              <a:buNone/>
              <a:defRPr sz="900"/>
            </a:lvl5pPr>
            <a:lvl6pPr marL="2240043" indent="0">
              <a:buNone/>
              <a:defRPr sz="900"/>
            </a:lvl6pPr>
            <a:lvl7pPr marL="2688051" indent="0">
              <a:buNone/>
              <a:defRPr sz="900"/>
            </a:lvl7pPr>
            <a:lvl8pPr marL="3136060" indent="0">
              <a:buNone/>
              <a:defRPr sz="900"/>
            </a:lvl8pPr>
            <a:lvl9pPr marL="3584068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F6566F7-1EC5-4FB1-A740-87AC59F60FA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EA93299-72C2-404A-89A3-862F9A4C0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817977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6504" y="4705031"/>
            <a:ext cx="5376863" cy="5554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56504" y="600576"/>
            <a:ext cx="5376863" cy="4032885"/>
          </a:xfrm>
        </p:spPr>
        <p:txBody>
          <a:bodyPr/>
          <a:lstStyle>
            <a:lvl1pPr marL="0" indent="0">
              <a:buNone/>
              <a:defRPr sz="3100"/>
            </a:lvl1pPr>
            <a:lvl2pPr marL="448009" indent="0">
              <a:buNone/>
              <a:defRPr sz="2700"/>
            </a:lvl2pPr>
            <a:lvl3pPr marL="896017" indent="0">
              <a:buNone/>
              <a:defRPr sz="2400"/>
            </a:lvl3pPr>
            <a:lvl4pPr marL="1344026" indent="0">
              <a:buNone/>
              <a:defRPr sz="2000"/>
            </a:lvl4pPr>
            <a:lvl5pPr marL="1792034" indent="0">
              <a:buNone/>
              <a:defRPr sz="2000"/>
            </a:lvl5pPr>
            <a:lvl6pPr marL="2240043" indent="0">
              <a:buNone/>
              <a:defRPr sz="2000"/>
            </a:lvl6pPr>
            <a:lvl7pPr marL="2688051" indent="0">
              <a:buNone/>
              <a:defRPr sz="2000"/>
            </a:lvl7pPr>
            <a:lvl8pPr marL="3136060" indent="0">
              <a:buNone/>
              <a:defRPr sz="2000"/>
            </a:lvl8pPr>
            <a:lvl9pPr marL="35840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56504" y="5260489"/>
            <a:ext cx="5376863" cy="788839"/>
          </a:xfrm>
        </p:spPr>
        <p:txBody>
          <a:bodyPr/>
          <a:lstStyle>
            <a:lvl1pPr marL="0" indent="0">
              <a:buNone/>
              <a:defRPr sz="1400"/>
            </a:lvl1pPr>
            <a:lvl2pPr marL="448009" indent="0">
              <a:buNone/>
              <a:defRPr sz="1200"/>
            </a:lvl2pPr>
            <a:lvl3pPr marL="896017" indent="0">
              <a:buNone/>
              <a:defRPr sz="1000"/>
            </a:lvl3pPr>
            <a:lvl4pPr marL="1344026" indent="0">
              <a:buNone/>
              <a:defRPr sz="900"/>
            </a:lvl4pPr>
            <a:lvl5pPr marL="1792034" indent="0">
              <a:buNone/>
              <a:defRPr sz="900"/>
            </a:lvl5pPr>
            <a:lvl6pPr marL="2240043" indent="0">
              <a:buNone/>
              <a:defRPr sz="900"/>
            </a:lvl6pPr>
            <a:lvl7pPr marL="2688051" indent="0">
              <a:buNone/>
              <a:defRPr sz="900"/>
            </a:lvl7pPr>
            <a:lvl8pPr marL="3136060" indent="0">
              <a:buNone/>
              <a:defRPr sz="900"/>
            </a:lvl8pPr>
            <a:lvl9pPr marL="3584068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F6566F7-1EC5-4FB1-A740-87AC59F60FA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EA93299-72C2-404A-89A3-862F9A4C0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31558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F6566F7-1EC5-4FB1-A740-87AC59F60FA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EA93299-72C2-404A-89A3-862F9A4C0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0457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822548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97042" y="269171"/>
            <a:ext cx="2016324" cy="573503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48072" y="269171"/>
            <a:ext cx="5899613" cy="57350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F6566F7-1EC5-4FB1-A740-87AC59F60FA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EA93299-72C2-404A-89A3-862F9A4C0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537776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601" y="608332"/>
            <a:ext cx="5655765" cy="282298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2F3A46"/>
                </a:solidFill>
                <a:latin typeface="+mj-lt"/>
              </a:defRPr>
            </a:lvl1pPr>
            <a:lvl2pPr marL="44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857601" y="3017"/>
            <a:ext cx="5655765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>
            <a:lvl1pPr>
              <a:defRPr sz="310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3666" y="98106"/>
            <a:ext cx="1595274" cy="442162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724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182" y="1100022"/>
            <a:ext cx="6721079" cy="2340069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0182" y="3530332"/>
            <a:ext cx="6721079" cy="162279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36007" indent="0" algn="ctr">
              <a:buNone/>
              <a:defRPr sz="1500"/>
            </a:lvl2pPr>
            <a:lvl3pPr marL="672012" indent="0" algn="ctr">
              <a:buNone/>
              <a:defRPr sz="1300"/>
            </a:lvl3pPr>
            <a:lvl4pPr marL="1008019" indent="0" algn="ctr">
              <a:buNone/>
              <a:defRPr sz="1200"/>
            </a:lvl4pPr>
            <a:lvl5pPr marL="1344026" indent="0" algn="ctr">
              <a:buNone/>
              <a:defRPr sz="1200"/>
            </a:lvl5pPr>
            <a:lvl6pPr marL="1680032" indent="0" algn="ctr">
              <a:buNone/>
              <a:defRPr sz="1200"/>
            </a:lvl6pPr>
            <a:lvl7pPr marL="2016038" indent="0" algn="ctr">
              <a:buNone/>
              <a:defRPr sz="1200"/>
            </a:lvl7pPr>
            <a:lvl8pPr marL="2352045" indent="0" algn="ctr">
              <a:buNone/>
              <a:defRPr sz="1200"/>
            </a:lvl8pPr>
            <a:lvl9pPr marL="268805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01421"/>
            <a:ext cx="8961438" cy="82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1" rIns="67204" bIns="33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8783" y="6092775"/>
            <a:ext cx="1595274" cy="4421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308316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3748427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354" y="457696"/>
            <a:ext cx="8256730" cy="701720"/>
          </a:xfrm>
        </p:spPr>
        <p:txBody>
          <a:bodyPr wrap="square" anchor="b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901421"/>
            <a:ext cx="8961438" cy="82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0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1" y="2302121"/>
            <a:ext cx="4803832" cy="39705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0058" y="2513847"/>
            <a:ext cx="4256717" cy="2401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98783" y="6092775"/>
            <a:ext cx="1595274" cy="4421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397827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shading">
    <p:bg>
      <p:bgPr>
        <a:gradFill>
          <a:gsLst>
            <a:gs pos="0">
              <a:schemeClr val="bg1"/>
            </a:gs>
            <a:gs pos="100000">
              <a:srgbClr val="DBDBD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48940" y="749481"/>
            <a:ext cx="6764426" cy="282298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748940" y="144166"/>
            <a:ext cx="6764426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>
              <a:defRPr sz="350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1" b="19391"/>
          <a:stretch/>
        </p:blipFill>
        <p:spPr>
          <a:xfrm>
            <a:off x="7887822" y="5659525"/>
            <a:ext cx="1073616" cy="1061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3666" y="98106"/>
            <a:ext cx="1595274" cy="442162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21617" y="6113143"/>
            <a:ext cx="430471" cy="430496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/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617" y="6113147"/>
            <a:ext cx="430471" cy="382663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39744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4" orient="horz" pos="4320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305863867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5728295" name="think-cell Slide" r:id="rId3" imgW="360" imgH="36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4" y="539752"/>
            <a:ext cx="8963025" cy="6181725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1215" y="5039639"/>
            <a:ext cx="5719762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11215" y="5771476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11215" y="5555119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6916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1076297615"/>
              </p:ext>
            </p:extLst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5729319" name="think-cell Slide" r:id="rId3" imgW="360" imgH="360" progId="">
              <p:embed/>
            </p:oleObj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44465" y="466120"/>
            <a:ext cx="8618537" cy="276999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32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524005241"/>
              </p:ext>
            </p:extLst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5730343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383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блон внутренней страницы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82657104"/>
              </p:ext>
            </p:extLst>
          </p:nvPr>
        </p:nvGraphicFramePr>
        <p:xfrm>
          <a:off x="1440" y="1562"/>
          <a:ext cx="1436" cy="1555"/>
        </p:xfrm>
        <a:graphic>
          <a:graphicData uri="http://schemas.openxmlformats.org/presentationml/2006/ole">
            <p:oleObj spid="_x0000_s5731367" name="think-cell Slide" r:id="rId3" imgW="360" imgH="360" progId="">
              <p:embed/>
            </p:oleObj>
          </a:graphicData>
        </a:graphic>
      </p:graphicFrame>
      <p:pic>
        <p:nvPicPr>
          <p:cNvPr id="13" name="Рисунок 7" descr="Fon.tif"/>
          <p:cNvPicPr>
            <a:picLocks noChangeAspect="1"/>
          </p:cNvPicPr>
          <p:nvPr userDrawn="1"/>
        </p:nvPicPr>
        <p:blipFill rotWithShape="1">
          <a:blip r:embed="rId4" cstate="print"/>
          <a:srcRect b="81470"/>
          <a:stretch/>
        </p:blipFill>
        <p:spPr bwMode="auto">
          <a:xfrm>
            <a:off x="1" y="5"/>
            <a:ext cx="8944842" cy="12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376271" y="1243163"/>
            <a:ext cx="8208906" cy="1317461"/>
          </a:xfrm>
          <a:prstGeom prst="rect">
            <a:avLst/>
          </a:prstGeom>
        </p:spPr>
        <p:txBody>
          <a:bodyPr lIns="85522" tIns="42760" rIns="85522" bIns="42760"/>
          <a:lstStyle>
            <a:lvl1pPr marL="0" indent="0">
              <a:buNone/>
              <a:defRPr/>
            </a:lvl1pPr>
            <a:lvl2pPr marL="169262" indent="-169262">
              <a:defRPr/>
            </a:lvl2pPr>
            <a:lvl3pPr marL="338523" indent="-169262">
              <a:defRPr/>
            </a:lvl3pPr>
            <a:lvl4pPr marL="668140" indent="-160353">
              <a:defRPr/>
            </a:lvl4pPr>
            <a:lvl5pPr marL="1006662" indent="-169262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76965" y="6381468"/>
            <a:ext cx="498336" cy="168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728" tIns="0" rIns="59728" bIns="29865">
            <a:spAutoFit/>
          </a:bodyPr>
          <a:lstStyle>
            <a:lvl1pPr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1908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8175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957263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27793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7351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1923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6495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1067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F0008CBE-8095-4581-A344-D3B664E0FBF9}" type="slidenum">
              <a:rPr lang="ru-RU" sz="900" i="1" smtClean="0">
                <a:solidFill>
                  <a:srgbClr val="000000"/>
                </a:solidFill>
                <a:latin typeface="Arial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sz="900" i="1" dirty="0" smtClean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76266" y="23613"/>
            <a:ext cx="8208907" cy="886574"/>
          </a:xfrm>
          <a:prstGeom prst="rect">
            <a:avLst/>
          </a:prstGeom>
        </p:spPr>
        <p:txBody>
          <a:bodyPr lIns="85522" tIns="42760" rIns="85522" bIns="42760" anchor="b"/>
          <a:lstStyle>
            <a:lvl1pPr>
              <a:spcBef>
                <a:spcPts val="0"/>
              </a:spcBef>
              <a:buNone/>
              <a:defRPr sz="2600" i="1" baseline="0">
                <a:solidFill>
                  <a:srgbClr val="005DA3"/>
                </a:solidFill>
                <a:latin typeface="+mj-lt"/>
              </a:defRPr>
            </a:lvl1pPr>
            <a:lvl2pPr>
              <a:defRPr sz="2600" i="1">
                <a:latin typeface="+mj-lt"/>
              </a:defRPr>
            </a:lvl2pPr>
            <a:lvl3pPr>
              <a:defRPr sz="2600" i="1">
                <a:latin typeface="+mj-lt"/>
              </a:defRPr>
            </a:lvl3pPr>
            <a:lvl4pPr>
              <a:defRPr sz="2600" i="1">
                <a:latin typeface="+mj-lt"/>
              </a:defRPr>
            </a:lvl4pPr>
            <a:lvl5pPr>
              <a:defRPr sz="2600" i="1">
                <a:latin typeface="+mj-lt"/>
              </a:defRPr>
            </a:lvl5pPr>
          </a:lstStyle>
          <a:p>
            <a:r>
              <a:rPr lang="ru-RU" dirty="0" smtClean="0"/>
              <a:t>Заголовок слайда</a:t>
            </a:r>
            <a:endParaRPr lang="en-US" dirty="0" smtClean="0"/>
          </a:p>
          <a:p>
            <a:r>
              <a:rPr lang="ru-RU" dirty="0" smtClean="0"/>
              <a:t>Заголовок слайда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4641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58699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305863867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5735463" name="think-cell Slide" r:id="rId3" imgW="360" imgH="36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4" y="539752"/>
            <a:ext cx="8963025" cy="6181725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1215" y="5039639"/>
            <a:ext cx="5719762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11215" y="5771476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11215" y="5555119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6916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1076297615"/>
              </p:ext>
            </p:extLst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5736487" name="think-cell Slide" r:id="rId3" imgW="360" imgH="360" progId="">
              <p:embed/>
            </p:oleObj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44465" y="466120"/>
            <a:ext cx="8618537" cy="276999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32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524005241"/>
              </p:ext>
            </p:extLst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5737511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383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блон внутренней страницы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82657104"/>
              </p:ext>
            </p:extLst>
          </p:nvPr>
        </p:nvGraphicFramePr>
        <p:xfrm>
          <a:off x="1440" y="1562"/>
          <a:ext cx="1436" cy="1555"/>
        </p:xfrm>
        <a:graphic>
          <a:graphicData uri="http://schemas.openxmlformats.org/presentationml/2006/ole">
            <p:oleObj spid="_x0000_s5738535" name="think-cell Slide" r:id="rId3" imgW="360" imgH="360" progId="">
              <p:embed/>
            </p:oleObj>
          </a:graphicData>
        </a:graphic>
      </p:graphicFrame>
      <p:pic>
        <p:nvPicPr>
          <p:cNvPr id="13" name="Рисунок 7" descr="Fon.tif"/>
          <p:cNvPicPr>
            <a:picLocks noChangeAspect="1"/>
          </p:cNvPicPr>
          <p:nvPr userDrawn="1"/>
        </p:nvPicPr>
        <p:blipFill rotWithShape="1">
          <a:blip r:embed="rId4" cstate="print"/>
          <a:srcRect b="81470"/>
          <a:stretch/>
        </p:blipFill>
        <p:spPr bwMode="auto">
          <a:xfrm>
            <a:off x="1" y="5"/>
            <a:ext cx="8944842" cy="12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376271" y="1243163"/>
            <a:ext cx="8208906" cy="1317461"/>
          </a:xfrm>
          <a:prstGeom prst="rect">
            <a:avLst/>
          </a:prstGeom>
        </p:spPr>
        <p:txBody>
          <a:bodyPr lIns="85522" tIns="42760" rIns="85522" bIns="42760"/>
          <a:lstStyle>
            <a:lvl1pPr marL="0" indent="0">
              <a:buNone/>
              <a:defRPr/>
            </a:lvl1pPr>
            <a:lvl2pPr marL="169262" indent="-169262">
              <a:defRPr/>
            </a:lvl2pPr>
            <a:lvl3pPr marL="338523" indent="-169262">
              <a:defRPr/>
            </a:lvl3pPr>
            <a:lvl4pPr marL="668140" indent="-160353">
              <a:defRPr/>
            </a:lvl4pPr>
            <a:lvl5pPr marL="1006662" indent="-169262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76965" y="6381468"/>
            <a:ext cx="498336" cy="168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728" tIns="0" rIns="59728" bIns="29865">
            <a:spAutoFit/>
          </a:bodyPr>
          <a:lstStyle>
            <a:lvl1pPr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1908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8175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957263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27793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7351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1923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6495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1067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F0008CBE-8095-4581-A344-D3B664E0FBF9}" type="slidenum">
              <a:rPr lang="ru-RU" sz="900" i="1" smtClean="0">
                <a:solidFill>
                  <a:srgbClr val="000000"/>
                </a:solidFill>
                <a:latin typeface="Arial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sz="900" i="1" dirty="0" smtClean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76266" y="23613"/>
            <a:ext cx="8208907" cy="886574"/>
          </a:xfrm>
          <a:prstGeom prst="rect">
            <a:avLst/>
          </a:prstGeom>
        </p:spPr>
        <p:txBody>
          <a:bodyPr lIns="85522" tIns="42760" rIns="85522" bIns="42760" anchor="b"/>
          <a:lstStyle>
            <a:lvl1pPr>
              <a:spcBef>
                <a:spcPts val="0"/>
              </a:spcBef>
              <a:buNone/>
              <a:defRPr sz="2600" i="1" baseline="0">
                <a:solidFill>
                  <a:srgbClr val="005DA3"/>
                </a:solidFill>
                <a:latin typeface="+mj-lt"/>
              </a:defRPr>
            </a:lvl1pPr>
            <a:lvl2pPr>
              <a:defRPr sz="2600" i="1">
                <a:latin typeface="+mj-lt"/>
              </a:defRPr>
            </a:lvl2pPr>
            <a:lvl3pPr>
              <a:defRPr sz="2600" i="1">
                <a:latin typeface="+mj-lt"/>
              </a:defRPr>
            </a:lvl3pPr>
            <a:lvl4pPr>
              <a:defRPr sz="2600" i="1">
                <a:latin typeface="+mj-lt"/>
              </a:defRPr>
            </a:lvl4pPr>
            <a:lvl5pPr>
              <a:defRPr sz="2600" i="1">
                <a:latin typeface="+mj-lt"/>
              </a:defRPr>
            </a:lvl5pPr>
          </a:lstStyle>
          <a:p>
            <a:r>
              <a:rPr lang="ru-RU" dirty="0" smtClean="0"/>
              <a:t>Заголовок слайда</a:t>
            </a:r>
            <a:endParaRPr lang="en-US" dirty="0" smtClean="0"/>
          </a:p>
          <a:p>
            <a:r>
              <a:rPr lang="ru-RU" dirty="0" smtClean="0"/>
              <a:t>Заголовок слайда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4641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305863867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5753895" name="think-cell Slide" r:id="rId3" imgW="360" imgH="36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4" y="539751"/>
            <a:ext cx="8963025" cy="6181725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1214" y="5039639"/>
            <a:ext cx="5719762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11214" y="5771475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11214" y="5555119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6916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98295013"/>
              </p:ext>
            </p:extLst>
          </p:nvPr>
        </p:nvGraphicFramePr>
        <p:xfrm>
          <a:off x="1589" y="1589"/>
          <a:ext cx="1587" cy="1586"/>
        </p:xfrm>
        <a:graphic>
          <a:graphicData uri="http://schemas.openxmlformats.org/presentationml/2006/ole">
            <p:oleObj spid="_x0000_s5754919" name="think-cell Slide" r:id="rId3" imgW="360" imgH="360" progId="">
              <p:embed/>
            </p:oleObj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44464" y="466119"/>
            <a:ext cx="8618537" cy="276999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32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524005241"/>
              </p:ext>
            </p:extLst>
          </p:nvPr>
        </p:nvGraphicFramePr>
        <p:xfrm>
          <a:off x="1589" y="1589"/>
          <a:ext cx="1587" cy="1586"/>
        </p:xfrm>
        <a:graphic>
          <a:graphicData uri="http://schemas.openxmlformats.org/presentationml/2006/ole">
            <p:oleObj spid="_x0000_s5755943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383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блон внутренней страницы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82657104"/>
              </p:ext>
            </p:extLst>
          </p:nvPr>
        </p:nvGraphicFramePr>
        <p:xfrm>
          <a:off x="1440" y="1560"/>
          <a:ext cx="1436" cy="1555"/>
        </p:xfrm>
        <a:graphic>
          <a:graphicData uri="http://schemas.openxmlformats.org/presentationml/2006/ole">
            <p:oleObj spid="_x0000_s5756967" name="think-cell Slide" r:id="rId3" imgW="360" imgH="360" progId="">
              <p:embed/>
            </p:oleObj>
          </a:graphicData>
        </a:graphic>
      </p:graphicFrame>
      <p:pic>
        <p:nvPicPr>
          <p:cNvPr id="13" name="Рисунок 7" descr="Fon.tif"/>
          <p:cNvPicPr>
            <a:picLocks noChangeAspect="1"/>
          </p:cNvPicPr>
          <p:nvPr userDrawn="1"/>
        </p:nvPicPr>
        <p:blipFill rotWithShape="1">
          <a:blip r:embed="rId4" cstate="print"/>
          <a:srcRect b="81470"/>
          <a:stretch/>
        </p:blipFill>
        <p:spPr bwMode="auto">
          <a:xfrm>
            <a:off x="1" y="4"/>
            <a:ext cx="8944842" cy="12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376270" y="1243161"/>
            <a:ext cx="8208906" cy="1317472"/>
          </a:xfrm>
          <a:prstGeom prst="rect">
            <a:avLst/>
          </a:prstGeom>
        </p:spPr>
        <p:txBody>
          <a:bodyPr lIns="85531" tIns="42765" rIns="85531" bIns="42765"/>
          <a:lstStyle>
            <a:lvl1pPr marL="0" indent="0">
              <a:buNone/>
              <a:defRPr/>
            </a:lvl1pPr>
            <a:lvl2pPr marL="169280" indent="-169280">
              <a:defRPr/>
            </a:lvl2pPr>
            <a:lvl3pPr marL="338559" indent="-169280">
              <a:defRPr/>
            </a:lvl3pPr>
            <a:lvl4pPr marL="668211" indent="-160370">
              <a:defRPr/>
            </a:lvl4pPr>
            <a:lvl5pPr marL="1006769" indent="-169280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76965" y="6381467"/>
            <a:ext cx="498336" cy="1686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734" tIns="0" rIns="59734" bIns="29868">
            <a:spAutoFit/>
          </a:bodyPr>
          <a:lstStyle>
            <a:lvl1pPr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1908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8175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957263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27793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7351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1923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6495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1067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F0008CBE-8095-4581-A344-D3B664E0FBF9}" type="slidenum">
              <a:rPr lang="ru-RU" sz="900" i="1" smtClean="0">
                <a:solidFill>
                  <a:srgbClr val="000000"/>
                </a:solidFill>
                <a:latin typeface="Arial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sz="900" i="1" dirty="0" smtClean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76266" y="23603"/>
            <a:ext cx="8208907" cy="886584"/>
          </a:xfrm>
          <a:prstGeom prst="rect">
            <a:avLst/>
          </a:prstGeom>
        </p:spPr>
        <p:txBody>
          <a:bodyPr lIns="85531" tIns="42765" rIns="85531" bIns="42765" anchor="b"/>
          <a:lstStyle>
            <a:lvl1pPr>
              <a:spcBef>
                <a:spcPts val="0"/>
              </a:spcBef>
              <a:buNone/>
              <a:defRPr sz="2600" i="1" baseline="0">
                <a:solidFill>
                  <a:srgbClr val="005DA3"/>
                </a:solidFill>
                <a:latin typeface="+mj-lt"/>
              </a:defRPr>
            </a:lvl1pPr>
            <a:lvl2pPr>
              <a:defRPr sz="2600" i="1">
                <a:latin typeface="+mj-lt"/>
              </a:defRPr>
            </a:lvl2pPr>
            <a:lvl3pPr>
              <a:defRPr sz="2600" i="1">
                <a:latin typeface="+mj-lt"/>
              </a:defRPr>
            </a:lvl3pPr>
            <a:lvl4pPr>
              <a:defRPr sz="2600" i="1">
                <a:latin typeface="+mj-lt"/>
              </a:defRPr>
            </a:lvl4pPr>
            <a:lvl5pPr>
              <a:defRPr sz="2600" i="1">
                <a:latin typeface="+mj-lt"/>
              </a:defRPr>
            </a:lvl5pPr>
          </a:lstStyle>
          <a:p>
            <a:r>
              <a:rPr lang="ru-RU" dirty="0" smtClean="0"/>
              <a:t>Заголовок слайда</a:t>
            </a:r>
            <a:endParaRPr lang="en-US" dirty="0" smtClean="0"/>
          </a:p>
          <a:p>
            <a:r>
              <a:rPr lang="ru-RU" dirty="0" smtClean="0"/>
              <a:t>Заголовок слайда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4641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3112654929"/>
              </p:ext>
            </p:extLst>
          </p:nvPr>
        </p:nvGraphicFramePr>
        <p:xfrm>
          <a:off x="1558" y="1558"/>
          <a:ext cx="1555" cy="1555"/>
        </p:xfrm>
        <a:graphic>
          <a:graphicData uri="http://schemas.openxmlformats.org/presentationml/2006/ole">
            <p:oleObj spid="_x0000_s5757991" name="think-cell Slide" r:id="rId3" imgW="270" imgH="27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612-8066-4FEC-896E-4005670EA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624D-9F2E-4FB9-82FA-1D9B76D0E1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96192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305863867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6054951" name="think-cell Slide" r:id="rId3" imgW="360" imgH="36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4" y="539751"/>
            <a:ext cx="8963025" cy="6181725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1214" y="5039639"/>
            <a:ext cx="5719762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11214" y="5771475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11214" y="5555119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6916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112043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98295013"/>
              </p:ext>
            </p:extLst>
          </p:nvPr>
        </p:nvGraphicFramePr>
        <p:xfrm>
          <a:off x="1589" y="1589"/>
          <a:ext cx="1587" cy="1586"/>
        </p:xfrm>
        <a:graphic>
          <a:graphicData uri="http://schemas.openxmlformats.org/presentationml/2006/ole">
            <p:oleObj spid="_x0000_s6055975" name="think-cell Slide" r:id="rId3" imgW="360" imgH="360" progId="">
              <p:embed/>
            </p:oleObj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44464" y="466119"/>
            <a:ext cx="8618537" cy="276999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32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524005241"/>
              </p:ext>
            </p:extLst>
          </p:nvPr>
        </p:nvGraphicFramePr>
        <p:xfrm>
          <a:off x="1589" y="1589"/>
          <a:ext cx="1587" cy="1586"/>
        </p:xfrm>
        <a:graphic>
          <a:graphicData uri="http://schemas.openxmlformats.org/presentationml/2006/ole">
            <p:oleObj spid="_x0000_s6056999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383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блон внутренней страницы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82657104"/>
              </p:ext>
            </p:extLst>
          </p:nvPr>
        </p:nvGraphicFramePr>
        <p:xfrm>
          <a:off x="1440" y="1560"/>
          <a:ext cx="1436" cy="1555"/>
        </p:xfrm>
        <a:graphic>
          <a:graphicData uri="http://schemas.openxmlformats.org/presentationml/2006/ole">
            <p:oleObj spid="_x0000_s6058023" name="think-cell Slide" r:id="rId3" imgW="360" imgH="360" progId="">
              <p:embed/>
            </p:oleObj>
          </a:graphicData>
        </a:graphic>
      </p:graphicFrame>
      <p:pic>
        <p:nvPicPr>
          <p:cNvPr id="13" name="Рисунок 7" descr="Fon.tif"/>
          <p:cNvPicPr>
            <a:picLocks noChangeAspect="1"/>
          </p:cNvPicPr>
          <p:nvPr userDrawn="1"/>
        </p:nvPicPr>
        <p:blipFill rotWithShape="1">
          <a:blip r:embed="rId4" cstate="print"/>
          <a:srcRect b="81470"/>
          <a:stretch/>
        </p:blipFill>
        <p:spPr bwMode="auto">
          <a:xfrm>
            <a:off x="1" y="4"/>
            <a:ext cx="8944842" cy="12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376270" y="1243161"/>
            <a:ext cx="8208906" cy="1317472"/>
          </a:xfrm>
          <a:prstGeom prst="rect">
            <a:avLst/>
          </a:prstGeom>
        </p:spPr>
        <p:txBody>
          <a:bodyPr lIns="85531" tIns="42765" rIns="85531" bIns="42765"/>
          <a:lstStyle>
            <a:lvl1pPr marL="0" indent="0">
              <a:buNone/>
              <a:defRPr/>
            </a:lvl1pPr>
            <a:lvl2pPr marL="169280" indent="-169280">
              <a:defRPr/>
            </a:lvl2pPr>
            <a:lvl3pPr marL="338559" indent="-169280">
              <a:defRPr/>
            </a:lvl3pPr>
            <a:lvl4pPr marL="668211" indent="-160370">
              <a:defRPr/>
            </a:lvl4pPr>
            <a:lvl5pPr marL="1006769" indent="-169280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76965" y="6381467"/>
            <a:ext cx="498336" cy="1686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734" tIns="0" rIns="59734" bIns="29868">
            <a:spAutoFit/>
          </a:bodyPr>
          <a:lstStyle>
            <a:lvl1pPr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1908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8175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957263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27793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7351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1923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6495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1067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F0008CBE-8095-4581-A344-D3B664E0FBF9}" type="slidenum">
              <a:rPr lang="ru-RU" sz="900" i="1" smtClean="0">
                <a:solidFill>
                  <a:srgbClr val="000000"/>
                </a:solidFill>
                <a:latin typeface="Arial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sz="900" i="1" dirty="0" smtClean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76266" y="23603"/>
            <a:ext cx="8208907" cy="886584"/>
          </a:xfrm>
          <a:prstGeom prst="rect">
            <a:avLst/>
          </a:prstGeom>
        </p:spPr>
        <p:txBody>
          <a:bodyPr lIns="85531" tIns="42765" rIns="85531" bIns="42765" anchor="b"/>
          <a:lstStyle>
            <a:lvl1pPr>
              <a:spcBef>
                <a:spcPts val="0"/>
              </a:spcBef>
              <a:buNone/>
              <a:defRPr sz="2600" i="1" baseline="0">
                <a:solidFill>
                  <a:srgbClr val="005DA3"/>
                </a:solidFill>
                <a:latin typeface="+mj-lt"/>
              </a:defRPr>
            </a:lvl1pPr>
            <a:lvl2pPr>
              <a:defRPr sz="2600" i="1">
                <a:latin typeface="+mj-lt"/>
              </a:defRPr>
            </a:lvl2pPr>
            <a:lvl3pPr>
              <a:defRPr sz="2600" i="1">
                <a:latin typeface="+mj-lt"/>
              </a:defRPr>
            </a:lvl3pPr>
            <a:lvl4pPr>
              <a:defRPr sz="2600" i="1">
                <a:latin typeface="+mj-lt"/>
              </a:defRPr>
            </a:lvl4pPr>
            <a:lvl5pPr>
              <a:defRPr sz="2600" i="1">
                <a:latin typeface="+mj-lt"/>
              </a:defRPr>
            </a:lvl5pPr>
          </a:lstStyle>
          <a:p>
            <a:r>
              <a:rPr lang="ru-RU" dirty="0" smtClean="0"/>
              <a:t>Заголовок слайда</a:t>
            </a:r>
            <a:endParaRPr lang="en-US" dirty="0" smtClean="0"/>
          </a:p>
          <a:p>
            <a:r>
              <a:rPr lang="ru-RU" dirty="0" smtClean="0"/>
              <a:t>Заголовок слайда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4641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305863867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6242343" name="think-cell Slide" r:id="rId3" imgW="360" imgH="36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4" y="539751"/>
            <a:ext cx="8963025" cy="6181725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1214" y="5039639"/>
            <a:ext cx="5719762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11214" y="5771475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11214" y="5555119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6916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98295013"/>
              </p:ext>
            </p:extLst>
          </p:nvPr>
        </p:nvGraphicFramePr>
        <p:xfrm>
          <a:off x="1589" y="1589"/>
          <a:ext cx="1587" cy="1586"/>
        </p:xfrm>
        <a:graphic>
          <a:graphicData uri="http://schemas.openxmlformats.org/presentationml/2006/ole">
            <p:oleObj spid="_x0000_s6243367" name="think-cell Slide" r:id="rId3" imgW="360" imgH="360" progId="">
              <p:embed/>
            </p:oleObj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44464" y="466119"/>
            <a:ext cx="8618537" cy="276999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32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524005241"/>
              </p:ext>
            </p:extLst>
          </p:nvPr>
        </p:nvGraphicFramePr>
        <p:xfrm>
          <a:off x="1589" y="1589"/>
          <a:ext cx="1587" cy="1586"/>
        </p:xfrm>
        <a:graphic>
          <a:graphicData uri="http://schemas.openxmlformats.org/presentationml/2006/ole">
            <p:oleObj spid="_x0000_s6244391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383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блон внутренней страницы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82657104"/>
              </p:ext>
            </p:extLst>
          </p:nvPr>
        </p:nvGraphicFramePr>
        <p:xfrm>
          <a:off x="1440" y="1560"/>
          <a:ext cx="1436" cy="1555"/>
        </p:xfrm>
        <a:graphic>
          <a:graphicData uri="http://schemas.openxmlformats.org/presentationml/2006/ole">
            <p:oleObj spid="_x0000_s6245415" name="think-cell Slide" r:id="rId3" imgW="360" imgH="360" progId="">
              <p:embed/>
            </p:oleObj>
          </a:graphicData>
        </a:graphic>
      </p:graphicFrame>
      <p:pic>
        <p:nvPicPr>
          <p:cNvPr id="13" name="Рисунок 7" descr="Fon.tif"/>
          <p:cNvPicPr>
            <a:picLocks noChangeAspect="1"/>
          </p:cNvPicPr>
          <p:nvPr userDrawn="1"/>
        </p:nvPicPr>
        <p:blipFill rotWithShape="1">
          <a:blip r:embed="rId4" cstate="print"/>
          <a:srcRect b="81470"/>
          <a:stretch/>
        </p:blipFill>
        <p:spPr bwMode="auto">
          <a:xfrm>
            <a:off x="1" y="4"/>
            <a:ext cx="8944842" cy="12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376270" y="1243161"/>
            <a:ext cx="8208906" cy="1317472"/>
          </a:xfrm>
          <a:prstGeom prst="rect">
            <a:avLst/>
          </a:prstGeom>
        </p:spPr>
        <p:txBody>
          <a:bodyPr lIns="85531" tIns="42765" rIns="85531" bIns="42765"/>
          <a:lstStyle>
            <a:lvl1pPr marL="0" indent="0">
              <a:buNone/>
              <a:defRPr/>
            </a:lvl1pPr>
            <a:lvl2pPr marL="169280" indent="-169280">
              <a:defRPr/>
            </a:lvl2pPr>
            <a:lvl3pPr marL="338559" indent="-169280">
              <a:defRPr/>
            </a:lvl3pPr>
            <a:lvl4pPr marL="668211" indent="-160370">
              <a:defRPr/>
            </a:lvl4pPr>
            <a:lvl5pPr marL="1006769" indent="-169280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76965" y="6381467"/>
            <a:ext cx="498336" cy="1686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734" tIns="0" rIns="59734" bIns="29868">
            <a:spAutoFit/>
          </a:bodyPr>
          <a:lstStyle>
            <a:lvl1pPr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1908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8175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957263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27793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7351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1923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6495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1067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F0008CBE-8095-4581-A344-D3B664E0FBF9}" type="slidenum">
              <a:rPr lang="ru-RU" sz="900" i="1" smtClean="0">
                <a:solidFill>
                  <a:srgbClr val="000000"/>
                </a:solidFill>
                <a:latin typeface="Arial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sz="900" i="1" dirty="0" smtClean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76266" y="23603"/>
            <a:ext cx="8208907" cy="886584"/>
          </a:xfrm>
          <a:prstGeom prst="rect">
            <a:avLst/>
          </a:prstGeom>
        </p:spPr>
        <p:txBody>
          <a:bodyPr lIns="85531" tIns="42765" rIns="85531" bIns="42765" anchor="b"/>
          <a:lstStyle>
            <a:lvl1pPr>
              <a:spcBef>
                <a:spcPts val="0"/>
              </a:spcBef>
              <a:buNone/>
              <a:defRPr sz="2600" i="1" baseline="0">
                <a:solidFill>
                  <a:srgbClr val="005DA3"/>
                </a:solidFill>
                <a:latin typeface="+mj-lt"/>
              </a:defRPr>
            </a:lvl1pPr>
            <a:lvl2pPr>
              <a:defRPr sz="2600" i="1">
                <a:latin typeface="+mj-lt"/>
              </a:defRPr>
            </a:lvl2pPr>
            <a:lvl3pPr>
              <a:defRPr sz="2600" i="1">
                <a:latin typeface="+mj-lt"/>
              </a:defRPr>
            </a:lvl3pPr>
            <a:lvl4pPr>
              <a:defRPr sz="2600" i="1">
                <a:latin typeface="+mj-lt"/>
              </a:defRPr>
            </a:lvl4pPr>
            <a:lvl5pPr>
              <a:defRPr sz="2600" i="1">
                <a:latin typeface="+mj-lt"/>
              </a:defRPr>
            </a:lvl5pPr>
          </a:lstStyle>
          <a:p>
            <a:r>
              <a:rPr lang="ru-RU" dirty="0" smtClean="0"/>
              <a:t>Заголовок слайда</a:t>
            </a:r>
            <a:endParaRPr lang="en-US" dirty="0" smtClean="0"/>
          </a:p>
          <a:p>
            <a:r>
              <a:rPr lang="ru-RU" dirty="0" smtClean="0"/>
              <a:t>Заголовок слайда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4641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3112654929"/>
              </p:ext>
            </p:extLst>
          </p:nvPr>
        </p:nvGraphicFramePr>
        <p:xfrm>
          <a:off x="1558" y="1558"/>
          <a:ext cx="1555" cy="1555"/>
        </p:xfrm>
        <a:graphic>
          <a:graphicData uri="http://schemas.openxmlformats.org/presentationml/2006/ole">
            <p:oleObj spid="_x0000_s6246439" name="think-cell Slide" r:id="rId3" imgW="270" imgH="27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612-8066-4FEC-896E-4005670EA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624D-9F2E-4FB9-82FA-1D9B76D0E1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96192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305863867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6351911" name="think-cell Slide" r:id="rId3" imgW="360" imgH="36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4" y="539751"/>
            <a:ext cx="8963025" cy="6181725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1214" y="5039639"/>
            <a:ext cx="5719762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11214" y="5771475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11214" y="5555119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6916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1076297615"/>
              </p:ext>
            </p:extLst>
          </p:nvPr>
        </p:nvGraphicFramePr>
        <p:xfrm>
          <a:off x="1589" y="1589"/>
          <a:ext cx="1587" cy="1586"/>
        </p:xfrm>
        <a:graphic>
          <a:graphicData uri="http://schemas.openxmlformats.org/presentationml/2006/ole">
            <p:oleObj spid="_x0000_s6352935" name="think-cell Slide" r:id="rId3" imgW="360" imgH="360" progId="">
              <p:embed/>
            </p:oleObj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44464" y="466119"/>
            <a:ext cx="8618537" cy="276999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32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" y="8784"/>
            <a:ext cx="8961120" cy="6720840"/>
          </a:xfrm>
          <a:prstGeom prst="rect">
            <a:avLst/>
          </a:prstGeom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1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7"/>
            <a:ext cx="299440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</a:rPr>
              <a:t>Last Modified 05.06.2017 8:16 Russia TZ 2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5" y="655641"/>
            <a:ext cx="256480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</a:rPr>
              <a:t>Printed 8/19/2013 2:49 PM Central Standard Time</a:t>
            </a: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2" y="2"/>
            <a:ext cx="8958263" cy="6723063"/>
            <a:chOff x="0" y="0"/>
            <a:chExt cx="5643" cy="423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11" name="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778" eaLnBrk="0" hangingPunct="0"/>
              <a:r>
                <a:rPr lang="en-US" sz="800" dirty="0">
                  <a:solidFill>
                    <a:srgbClr val="000000"/>
                  </a:solidFill>
                  <a:latin typeface="Arial"/>
                </a:rPr>
                <a:t>CONFIDENTIAL AND PROPRIETARY</a:t>
              </a:r>
            </a:p>
            <a:p>
              <a:pPr defTabSz="804778" eaLnBrk="0" hangingPunct="0"/>
              <a:r>
                <a:rPr lang="en-US" sz="800" dirty="0">
                  <a:solidFill>
                    <a:srgbClr val="000000"/>
                  </a:solidFill>
                  <a:latin typeface="Arial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" name="Rectangle 113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92338" y="6305552"/>
            <a:ext cx="6767512" cy="420688"/>
          </a:xfrm>
          <a:prstGeom prst="rect">
            <a:avLst/>
          </a:prstGeom>
          <a:solidFill>
            <a:srgbClr val="00296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915" y="6443665"/>
            <a:ext cx="1636712" cy="19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40013" y="2133600"/>
            <a:ext cx="4935537" cy="1107996"/>
          </a:xfrm>
          <a:prstGeom prst="rect">
            <a:avLst/>
          </a:prstGeom>
        </p:spPr>
        <p:txBody>
          <a:bodyPr/>
          <a:lstStyle>
            <a:lvl1pPr>
              <a:defRPr sz="3600" b="0" baseline="0">
                <a:solidFill>
                  <a:schemeClr val="accent5"/>
                </a:solidFill>
                <a:latin typeface="Georgia" pitchFamily="18" charset="0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40013" y="3867150"/>
            <a:ext cx="4935537" cy="215444"/>
          </a:xfrm>
        </p:spPr>
        <p:txBody>
          <a:bodyPr>
            <a:spAutoFit/>
          </a:bodyPr>
          <a:lstStyle>
            <a:lvl1pPr>
              <a:defRPr sz="1400" b="1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43901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524005241"/>
              </p:ext>
            </p:extLst>
          </p:nvPr>
        </p:nvGraphicFramePr>
        <p:xfrm>
          <a:off x="1589" y="1589"/>
          <a:ext cx="1587" cy="1586"/>
        </p:xfrm>
        <a:graphic>
          <a:graphicData uri="http://schemas.openxmlformats.org/presentationml/2006/ole">
            <p:oleObj spid="_x0000_s6353959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383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блон внутренней страницы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82657104"/>
              </p:ext>
            </p:extLst>
          </p:nvPr>
        </p:nvGraphicFramePr>
        <p:xfrm>
          <a:off x="1440" y="1560"/>
          <a:ext cx="1436" cy="1555"/>
        </p:xfrm>
        <a:graphic>
          <a:graphicData uri="http://schemas.openxmlformats.org/presentationml/2006/ole">
            <p:oleObj spid="_x0000_s6354983" name="think-cell Slide" r:id="rId3" imgW="360" imgH="360" progId="">
              <p:embed/>
            </p:oleObj>
          </a:graphicData>
        </a:graphic>
      </p:graphicFrame>
      <p:pic>
        <p:nvPicPr>
          <p:cNvPr id="13" name="Рисунок 7" descr="Fon.tif"/>
          <p:cNvPicPr>
            <a:picLocks noChangeAspect="1"/>
          </p:cNvPicPr>
          <p:nvPr userDrawn="1"/>
        </p:nvPicPr>
        <p:blipFill rotWithShape="1">
          <a:blip r:embed="rId4" cstate="print"/>
          <a:srcRect b="81470"/>
          <a:stretch/>
        </p:blipFill>
        <p:spPr bwMode="auto">
          <a:xfrm>
            <a:off x="1" y="4"/>
            <a:ext cx="8944842" cy="12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376270" y="1243161"/>
            <a:ext cx="8208906" cy="1317472"/>
          </a:xfrm>
          <a:prstGeom prst="rect">
            <a:avLst/>
          </a:prstGeom>
        </p:spPr>
        <p:txBody>
          <a:bodyPr lIns="85531" tIns="42765" rIns="85531" bIns="42765"/>
          <a:lstStyle>
            <a:lvl1pPr marL="0" indent="0">
              <a:buNone/>
              <a:defRPr/>
            </a:lvl1pPr>
            <a:lvl2pPr marL="169280" indent="-169280">
              <a:defRPr/>
            </a:lvl2pPr>
            <a:lvl3pPr marL="338559" indent="-169280">
              <a:defRPr/>
            </a:lvl3pPr>
            <a:lvl4pPr marL="668211" indent="-160370">
              <a:defRPr/>
            </a:lvl4pPr>
            <a:lvl5pPr marL="1006769" indent="-169280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76965" y="6381467"/>
            <a:ext cx="498336" cy="1686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734" tIns="0" rIns="59734" bIns="29868">
            <a:spAutoFit/>
          </a:bodyPr>
          <a:lstStyle>
            <a:lvl1pPr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1908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8175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957263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27793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7351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1923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6495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1067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F0008CBE-8095-4581-A344-D3B664E0FBF9}" type="slidenum">
              <a:rPr lang="ru-RU" sz="900" i="1" smtClean="0">
                <a:solidFill>
                  <a:srgbClr val="000000"/>
                </a:solidFill>
                <a:latin typeface="Arial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sz="900" i="1" dirty="0" smtClean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76266" y="23603"/>
            <a:ext cx="8208907" cy="886584"/>
          </a:xfrm>
          <a:prstGeom prst="rect">
            <a:avLst/>
          </a:prstGeom>
        </p:spPr>
        <p:txBody>
          <a:bodyPr lIns="85531" tIns="42765" rIns="85531" bIns="42765" anchor="b"/>
          <a:lstStyle>
            <a:lvl1pPr>
              <a:spcBef>
                <a:spcPts val="0"/>
              </a:spcBef>
              <a:buNone/>
              <a:defRPr sz="2600" i="1" baseline="0">
                <a:solidFill>
                  <a:srgbClr val="005DA3"/>
                </a:solidFill>
                <a:latin typeface="+mj-lt"/>
              </a:defRPr>
            </a:lvl1pPr>
            <a:lvl2pPr>
              <a:defRPr sz="2600" i="1">
                <a:latin typeface="+mj-lt"/>
              </a:defRPr>
            </a:lvl2pPr>
            <a:lvl3pPr>
              <a:defRPr sz="2600" i="1">
                <a:latin typeface="+mj-lt"/>
              </a:defRPr>
            </a:lvl3pPr>
            <a:lvl4pPr>
              <a:defRPr sz="2600" i="1">
                <a:latin typeface="+mj-lt"/>
              </a:defRPr>
            </a:lvl4pPr>
            <a:lvl5pPr>
              <a:defRPr sz="2600" i="1">
                <a:latin typeface="+mj-lt"/>
              </a:defRPr>
            </a:lvl5pPr>
          </a:lstStyle>
          <a:p>
            <a:r>
              <a:rPr lang="ru-RU" dirty="0" smtClean="0"/>
              <a:t>Заголовок слайда</a:t>
            </a:r>
            <a:endParaRPr lang="en-US" dirty="0" smtClean="0"/>
          </a:p>
          <a:p>
            <a:r>
              <a:rPr lang="ru-RU" dirty="0" smtClean="0"/>
              <a:t>Заголовок слайда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4641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3112654929"/>
              </p:ext>
            </p:extLst>
          </p:nvPr>
        </p:nvGraphicFramePr>
        <p:xfrm>
          <a:off x="1558" y="1558"/>
          <a:ext cx="1555" cy="1555"/>
        </p:xfrm>
        <a:graphic>
          <a:graphicData uri="http://schemas.openxmlformats.org/presentationml/2006/ole">
            <p:oleObj spid="_x0000_s6356007" name="think-cell Slide" r:id="rId3" imgW="270" imgH="27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612-8066-4FEC-896E-4005670EA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624D-9F2E-4FB9-82FA-1D9B76D0E1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96192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305863867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6496295" name="think-cell Slide" r:id="rId3" imgW="360" imgH="36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4" y="539751"/>
            <a:ext cx="8963025" cy="6181725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1214" y="5039639"/>
            <a:ext cx="5719762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11214" y="5771475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11214" y="5555119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6916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98295013"/>
              </p:ext>
            </p:extLst>
          </p:nvPr>
        </p:nvGraphicFramePr>
        <p:xfrm>
          <a:off x="1589" y="1589"/>
          <a:ext cx="1587" cy="1586"/>
        </p:xfrm>
        <a:graphic>
          <a:graphicData uri="http://schemas.openxmlformats.org/presentationml/2006/ole">
            <p:oleObj spid="_x0000_s6497319" name="think-cell Slide" r:id="rId3" imgW="360" imgH="360" progId="">
              <p:embed/>
            </p:oleObj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44464" y="466119"/>
            <a:ext cx="8618537" cy="276999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32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524005241"/>
              </p:ext>
            </p:extLst>
          </p:nvPr>
        </p:nvGraphicFramePr>
        <p:xfrm>
          <a:off x="1589" y="1589"/>
          <a:ext cx="1587" cy="1586"/>
        </p:xfrm>
        <a:graphic>
          <a:graphicData uri="http://schemas.openxmlformats.org/presentationml/2006/ole">
            <p:oleObj spid="_x0000_s6498343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383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блон внутренней страницы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82657104"/>
              </p:ext>
            </p:extLst>
          </p:nvPr>
        </p:nvGraphicFramePr>
        <p:xfrm>
          <a:off x="1440" y="1560"/>
          <a:ext cx="1436" cy="1555"/>
        </p:xfrm>
        <a:graphic>
          <a:graphicData uri="http://schemas.openxmlformats.org/presentationml/2006/ole">
            <p:oleObj spid="_x0000_s6499367" name="think-cell Slide" r:id="rId3" imgW="360" imgH="360" progId="">
              <p:embed/>
            </p:oleObj>
          </a:graphicData>
        </a:graphic>
      </p:graphicFrame>
      <p:pic>
        <p:nvPicPr>
          <p:cNvPr id="13" name="Рисунок 7" descr="Fon.tif"/>
          <p:cNvPicPr>
            <a:picLocks noChangeAspect="1"/>
          </p:cNvPicPr>
          <p:nvPr userDrawn="1"/>
        </p:nvPicPr>
        <p:blipFill rotWithShape="1">
          <a:blip r:embed="rId4" cstate="print"/>
          <a:srcRect b="81470"/>
          <a:stretch/>
        </p:blipFill>
        <p:spPr bwMode="auto">
          <a:xfrm>
            <a:off x="1" y="4"/>
            <a:ext cx="8944842" cy="12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376270" y="1243161"/>
            <a:ext cx="8208906" cy="1317472"/>
          </a:xfrm>
          <a:prstGeom prst="rect">
            <a:avLst/>
          </a:prstGeom>
        </p:spPr>
        <p:txBody>
          <a:bodyPr lIns="85531" tIns="42765" rIns="85531" bIns="42765"/>
          <a:lstStyle>
            <a:lvl1pPr marL="0" indent="0">
              <a:buNone/>
              <a:defRPr/>
            </a:lvl1pPr>
            <a:lvl2pPr marL="169280" indent="-169280">
              <a:defRPr/>
            </a:lvl2pPr>
            <a:lvl3pPr marL="338559" indent="-169280">
              <a:defRPr/>
            </a:lvl3pPr>
            <a:lvl4pPr marL="668211" indent="-160370">
              <a:defRPr/>
            </a:lvl4pPr>
            <a:lvl5pPr marL="1006769" indent="-169280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76965" y="6381467"/>
            <a:ext cx="498336" cy="1686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734" tIns="0" rIns="59734" bIns="29868">
            <a:spAutoFit/>
          </a:bodyPr>
          <a:lstStyle>
            <a:lvl1pPr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1908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8175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957263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27793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7351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1923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6495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1067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F0008CBE-8095-4581-A344-D3B664E0FBF9}" type="slidenum">
              <a:rPr lang="ru-RU" sz="900" i="1" smtClean="0">
                <a:solidFill>
                  <a:srgbClr val="000000"/>
                </a:solidFill>
                <a:latin typeface="Arial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sz="900" i="1" dirty="0" smtClean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76266" y="23603"/>
            <a:ext cx="8208907" cy="886584"/>
          </a:xfrm>
          <a:prstGeom prst="rect">
            <a:avLst/>
          </a:prstGeom>
        </p:spPr>
        <p:txBody>
          <a:bodyPr lIns="85531" tIns="42765" rIns="85531" bIns="42765" anchor="b"/>
          <a:lstStyle>
            <a:lvl1pPr>
              <a:spcBef>
                <a:spcPts val="0"/>
              </a:spcBef>
              <a:buNone/>
              <a:defRPr sz="2600" i="1" baseline="0">
                <a:solidFill>
                  <a:srgbClr val="005DA3"/>
                </a:solidFill>
                <a:latin typeface="+mj-lt"/>
              </a:defRPr>
            </a:lvl1pPr>
            <a:lvl2pPr>
              <a:defRPr sz="2600" i="1">
                <a:latin typeface="+mj-lt"/>
              </a:defRPr>
            </a:lvl2pPr>
            <a:lvl3pPr>
              <a:defRPr sz="2600" i="1">
                <a:latin typeface="+mj-lt"/>
              </a:defRPr>
            </a:lvl3pPr>
            <a:lvl4pPr>
              <a:defRPr sz="2600" i="1">
                <a:latin typeface="+mj-lt"/>
              </a:defRPr>
            </a:lvl4pPr>
            <a:lvl5pPr>
              <a:defRPr sz="2600" i="1">
                <a:latin typeface="+mj-lt"/>
              </a:defRPr>
            </a:lvl5pPr>
          </a:lstStyle>
          <a:p>
            <a:r>
              <a:rPr lang="ru-RU" dirty="0" smtClean="0"/>
              <a:t>Заголовок слайда</a:t>
            </a:r>
            <a:endParaRPr lang="en-US" dirty="0" smtClean="0"/>
          </a:p>
          <a:p>
            <a:r>
              <a:rPr lang="ru-RU" dirty="0" smtClean="0"/>
              <a:t>Заголовок слайда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4641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305863867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6610983" name="think-cell Slide" r:id="rId3" imgW="360" imgH="36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4" y="539752"/>
            <a:ext cx="8963025" cy="6181725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1215" y="5039639"/>
            <a:ext cx="5719762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11215" y="5771476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11215" y="5555119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6916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1076297615"/>
              </p:ext>
            </p:extLst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6612007" name="think-cell Slide" r:id="rId3" imgW="360" imgH="360" progId="">
              <p:embed/>
            </p:oleObj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44465" y="466120"/>
            <a:ext cx="8618537" cy="276999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32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524005241"/>
              </p:ext>
            </p:extLst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6613031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383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119065" y="280992"/>
            <a:ext cx="8618537" cy="320601"/>
          </a:xfrm>
        </p:spPr>
        <p:txBody>
          <a:bodyPr/>
          <a:lstStyle>
            <a:lvl1pPr>
              <a:lnSpc>
                <a:spcPts val="2500"/>
              </a:lnSpc>
              <a:defRPr sz="2400">
                <a:solidFill>
                  <a:schemeClr val="accent4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D9D9D9"/>
                </a:solidFill>
              </a:rPr>
              <a:pPr/>
              <a:t>‹#›</a:t>
            </a:fld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94342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блон внутренней страницы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82657104"/>
              </p:ext>
            </p:extLst>
          </p:nvPr>
        </p:nvGraphicFramePr>
        <p:xfrm>
          <a:off x="1440" y="1562"/>
          <a:ext cx="1436" cy="1555"/>
        </p:xfrm>
        <a:graphic>
          <a:graphicData uri="http://schemas.openxmlformats.org/presentationml/2006/ole">
            <p:oleObj spid="_x0000_s6614055" name="think-cell Slide" r:id="rId3" imgW="360" imgH="360" progId="">
              <p:embed/>
            </p:oleObj>
          </a:graphicData>
        </a:graphic>
      </p:graphicFrame>
      <p:pic>
        <p:nvPicPr>
          <p:cNvPr id="13" name="Рисунок 7" descr="Fon.tif"/>
          <p:cNvPicPr>
            <a:picLocks noChangeAspect="1"/>
          </p:cNvPicPr>
          <p:nvPr userDrawn="1"/>
        </p:nvPicPr>
        <p:blipFill rotWithShape="1">
          <a:blip r:embed="rId4" cstate="print"/>
          <a:srcRect b="81470"/>
          <a:stretch/>
        </p:blipFill>
        <p:spPr bwMode="auto">
          <a:xfrm>
            <a:off x="1" y="5"/>
            <a:ext cx="8944842" cy="12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376271" y="1243163"/>
            <a:ext cx="8208906" cy="1317461"/>
          </a:xfrm>
          <a:prstGeom prst="rect">
            <a:avLst/>
          </a:prstGeom>
        </p:spPr>
        <p:txBody>
          <a:bodyPr lIns="85522" tIns="42760" rIns="85522" bIns="42760"/>
          <a:lstStyle>
            <a:lvl1pPr marL="0" indent="0">
              <a:buNone/>
              <a:defRPr/>
            </a:lvl1pPr>
            <a:lvl2pPr marL="169262" indent="-169262">
              <a:defRPr/>
            </a:lvl2pPr>
            <a:lvl3pPr marL="338523" indent="-169262">
              <a:defRPr/>
            </a:lvl3pPr>
            <a:lvl4pPr marL="668140" indent="-160353">
              <a:defRPr/>
            </a:lvl4pPr>
            <a:lvl5pPr marL="1006662" indent="-169262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76965" y="6381468"/>
            <a:ext cx="498336" cy="168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728" tIns="0" rIns="59728" bIns="29865">
            <a:spAutoFit/>
          </a:bodyPr>
          <a:lstStyle>
            <a:lvl1pPr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1908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8175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957263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27793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7351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1923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6495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1067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F0008CBE-8095-4581-A344-D3B664E0FBF9}" type="slidenum">
              <a:rPr lang="ru-RU" sz="900" i="1" smtClean="0">
                <a:solidFill>
                  <a:srgbClr val="000000"/>
                </a:solidFill>
                <a:latin typeface="Arial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sz="900" i="1" dirty="0" smtClean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76266" y="23613"/>
            <a:ext cx="8208907" cy="886574"/>
          </a:xfrm>
          <a:prstGeom prst="rect">
            <a:avLst/>
          </a:prstGeom>
        </p:spPr>
        <p:txBody>
          <a:bodyPr lIns="85522" tIns="42760" rIns="85522" bIns="42760" anchor="b"/>
          <a:lstStyle>
            <a:lvl1pPr>
              <a:spcBef>
                <a:spcPts val="0"/>
              </a:spcBef>
              <a:buNone/>
              <a:defRPr sz="2600" i="1" baseline="0">
                <a:solidFill>
                  <a:srgbClr val="005DA3"/>
                </a:solidFill>
                <a:latin typeface="+mj-lt"/>
              </a:defRPr>
            </a:lvl1pPr>
            <a:lvl2pPr>
              <a:defRPr sz="2600" i="1">
                <a:latin typeface="+mj-lt"/>
              </a:defRPr>
            </a:lvl2pPr>
            <a:lvl3pPr>
              <a:defRPr sz="2600" i="1">
                <a:latin typeface="+mj-lt"/>
              </a:defRPr>
            </a:lvl3pPr>
            <a:lvl4pPr>
              <a:defRPr sz="2600" i="1">
                <a:latin typeface="+mj-lt"/>
              </a:defRPr>
            </a:lvl4pPr>
            <a:lvl5pPr>
              <a:defRPr sz="2600" i="1">
                <a:latin typeface="+mj-lt"/>
              </a:defRPr>
            </a:lvl5pPr>
          </a:lstStyle>
          <a:p>
            <a:r>
              <a:rPr lang="ru-RU" dirty="0" smtClean="0"/>
              <a:t>Заголовок слайда</a:t>
            </a:r>
            <a:endParaRPr lang="en-US" dirty="0" smtClean="0"/>
          </a:p>
          <a:p>
            <a:r>
              <a:rPr lang="ru-RU" dirty="0" smtClean="0"/>
              <a:t>Заголовок слайда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4641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305863867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7487527" name="think-cell Slide" r:id="rId3" imgW="360" imgH="36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4" y="539752"/>
            <a:ext cx="8963025" cy="6181725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1215" y="5039639"/>
            <a:ext cx="5719762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11215" y="5771476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11215" y="5555119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6916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1076297615"/>
              </p:ext>
            </p:extLst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7488551" name="think-cell Slide" r:id="rId3" imgW="360" imgH="360" progId="">
              <p:embed/>
            </p:oleObj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44465" y="466120"/>
            <a:ext cx="8618537" cy="276999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32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524005241"/>
              </p:ext>
            </p:extLst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7489575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383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блон внутренней страницы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82657104"/>
              </p:ext>
            </p:extLst>
          </p:nvPr>
        </p:nvGraphicFramePr>
        <p:xfrm>
          <a:off x="1440" y="1562"/>
          <a:ext cx="1436" cy="1555"/>
        </p:xfrm>
        <a:graphic>
          <a:graphicData uri="http://schemas.openxmlformats.org/presentationml/2006/ole">
            <p:oleObj spid="_x0000_s7490599" name="think-cell Slide" r:id="rId3" imgW="360" imgH="360" progId="">
              <p:embed/>
            </p:oleObj>
          </a:graphicData>
        </a:graphic>
      </p:graphicFrame>
      <p:pic>
        <p:nvPicPr>
          <p:cNvPr id="13" name="Рисунок 7" descr="Fon.tif"/>
          <p:cNvPicPr>
            <a:picLocks noChangeAspect="1"/>
          </p:cNvPicPr>
          <p:nvPr userDrawn="1"/>
        </p:nvPicPr>
        <p:blipFill rotWithShape="1">
          <a:blip r:embed="rId4" cstate="print"/>
          <a:srcRect b="81470"/>
          <a:stretch/>
        </p:blipFill>
        <p:spPr bwMode="auto">
          <a:xfrm>
            <a:off x="1" y="5"/>
            <a:ext cx="8944842" cy="12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376271" y="1243163"/>
            <a:ext cx="8208906" cy="1317461"/>
          </a:xfrm>
          <a:prstGeom prst="rect">
            <a:avLst/>
          </a:prstGeom>
        </p:spPr>
        <p:txBody>
          <a:bodyPr lIns="85522" tIns="42760" rIns="85522" bIns="42760"/>
          <a:lstStyle>
            <a:lvl1pPr marL="0" indent="0">
              <a:buNone/>
              <a:defRPr/>
            </a:lvl1pPr>
            <a:lvl2pPr marL="169262" indent="-169262">
              <a:defRPr/>
            </a:lvl2pPr>
            <a:lvl3pPr marL="338523" indent="-169262">
              <a:defRPr/>
            </a:lvl3pPr>
            <a:lvl4pPr marL="668140" indent="-160353">
              <a:defRPr/>
            </a:lvl4pPr>
            <a:lvl5pPr marL="1006662" indent="-169262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76965" y="6381468"/>
            <a:ext cx="498336" cy="168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728" tIns="0" rIns="59728" bIns="29865">
            <a:spAutoFit/>
          </a:bodyPr>
          <a:lstStyle>
            <a:lvl1pPr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1908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8175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957263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27793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7351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1923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6495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1067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F0008CBE-8095-4581-A344-D3B664E0FBF9}" type="slidenum">
              <a:rPr lang="ru-RU" sz="900" i="1" smtClean="0">
                <a:solidFill>
                  <a:srgbClr val="000000"/>
                </a:solidFill>
                <a:latin typeface="Arial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sz="900" i="1" dirty="0" smtClean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76266" y="23613"/>
            <a:ext cx="8208907" cy="886574"/>
          </a:xfrm>
          <a:prstGeom prst="rect">
            <a:avLst/>
          </a:prstGeom>
        </p:spPr>
        <p:txBody>
          <a:bodyPr lIns="85522" tIns="42760" rIns="85522" bIns="42760" anchor="b"/>
          <a:lstStyle>
            <a:lvl1pPr>
              <a:spcBef>
                <a:spcPts val="0"/>
              </a:spcBef>
              <a:buNone/>
              <a:defRPr sz="2600" i="1" baseline="0">
                <a:solidFill>
                  <a:srgbClr val="005DA3"/>
                </a:solidFill>
                <a:latin typeface="+mj-lt"/>
              </a:defRPr>
            </a:lvl1pPr>
            <a:lvl2pPr>
              <a:defRPr sz="2600" i="1">
                <a:latin typeface="+mj-lt"/>
              </a:defRPr>
            </a:lvl2pPr>
            <a:lvl3pPr>
              <a:defRPr sz="2600" i="1">
                <a:latin typeface="+mj-lt"/>
              </a:defRPr>
            </a:lvl3pPr>
            <a:lvl4pPr>
              <a:defRPr sz="2600" i="1">
                <a:latin typeface="+mj-lt"/>
              </a:defRPr>
            </a:lvl4pPr>
            <a:lvl5pPr>
              <a:defRPr sz="2600" i="1">
                <a:latin typeface="+mj-lt"/>
              </a:defRPr>
            </a:lvl5pPr>
          </a:lstStyle>
          <a:p>
            <a:r>
              <a:rPr lang="ru-RU" dirty="0" smtClean="0"/>
              <a:t>Заголовок слайда</a:t>
            </a:r>
            <a:endParaRPr lang="en-US" dirty="0" smtClean="0"/>
          </a:p>
          <a:p>
            <a:r>
              <a:rPr lang="ru-RU" dirty="0" smtClean="0"/>
              <a:t>Заголовок слайда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4641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305863867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7750695" name="think-cell Slide" r:id="rId3" imgW="360" imgH="36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4" y="539752"/>
            <a:ext cx="8963025" cy="6181725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1215" y="5039639"/>
            <a:ext cx="5719762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11215" y="5771476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11215" y="5555119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6916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1076297615"/>
              </p:ext>
            </p:extLst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7751719" name="think-cell Slide" r:id="rId3" imgW="360" imgH="360" progId="">
              <p:embed/>
            </p:oleObj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44465" y="466120"/>
            <a:ext cx="8618537" cy="276999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32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524005241"/>
              </p:ext>
            </p:extLst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7752743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383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блон внутренней страницы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82657104"/>
              </p:ext>
            </p:extLst>
          </p:nvPr>
        </p:nvGraphicFramePr>
        <p:xfrm>
          <a:off x="1440" y="1562"/>
          <a:ext cx="1436" cy="1555"/>
        </p:xfrm>
        <a:graphic>
          <a:graphicData uri="http://schemas.openxmlformats.org/presentationml/2006/ole">
            <p:oleObj spid="_x0000_s7753767" name="think-cell Slide" r:id="rId3" imgW="360" imgH="360" progId="">
              <p:embed/>
            </p:oleObj>
          </a:graphicData>
        </a:graphic>
      </p:graphicFrame>
      <p:pic>
        <p:nvPicPr>
          <p:cNvPr id="13" name="Рисунок 7" descr="Fon.tif"/>
          <p:cNvPicPr>
            <a:picLocks noChangeAspect="1"/>
          </p:cNvPicPr>
          <p:nvPr userDrawn="1"/>
        </p:nvPicPr>
        <p:blipFill rotWithShape="1">
          <a:blip r:embed="rId4" cstate="print"/>
          <a:srcRect b="81470"/>
          <a:stretch/>
        </p:blipFill>
        <p:spPr bwMode="auto">
          <a:xfrm>
            <a:off x="1" y="5"/>
            <a:ext cx="8944842" cy="12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376271" y="1243163"/>
            <a:ext cx="8208906" cy="1317461"/>
          </a:xfrm>
          <a:prstGeom prst="rect">
            <a:avLst/>
          </a:prstGeom>
        </p:spPr>
        <p:txBody>
          <a:bodyPr lIns="85522" tIns="42760" rIns="85522" bIns="42760"/>
          <a:lstStyle>
            <a:lvl1pPr marL="0" indent="0">
              <a:buNone/>
              <a:defRPr/>
            </a:lvl1pPr>
            <a:lvl2pPr marL="169262" indent="-169262">
              <a:defRPr/>
            </a:lvl2pPr>
            <a:lvl3pPr marL="338523" indent="-169262">
              <a:defRPr/>
            </a:lvl3pPr>
            <a:lvl4pPr marL="668140" indent="-160353">
              <a:defRPr/>
            </a:lvl4pPr>
            <a:lvl5pPr marL="1006662" indent="-169262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76965" y="6381468"/>
            <a:ext cx="498336" cy="168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728" tIns="0" rIns="59728" bIns="29865">
            <a:spAutoFit/>
          </a:bodyPr>
          <a:lstStyle>
            <a:lvl1pPr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1908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8175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957263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27793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7351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1923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6495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1067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F0008CBE-8095-4581-A344-D3B664E0FBF9}" type="slidenum">
              <a:rPr lang="ru-RU" sz="900" i="1" smtClean="0">
                <a:solidFill>
                  <a:srgbClr val="000000"/>
                </a:solidFill>
                <a:latin typeface="Arial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sz="900" i="1" dirty="0" smtClean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76266" y="23613"/>
            <a:ext cx="8208907" cy="886574"/>
          </a:xfrm>
          <a:prstGeom prst="rect">
            <a:avLst/>
          </a:prstGeom>
        </p:spPr>
        <p:txBody>
          <a:bodyPr lIns="85522" tIns="42760" rIns="85522" bIns="42760" anchor="b"/>
          <a:lstStyle>
            <a:lvl1pPr>
              <a:spcBef>
                <a:spcPts val="0"/>
              </a:spcBef>
              <a:buNone/>
              <a:defRPr sz="2600" i="1" baseline="0">
                <a:solidFill>
                  <a:srgbClr val="005DA3"/>
                </a:solidFill>
                <a:latin typeface="+mj-lt"/>
              </a:defRPr>
            </a:lvl1pPr>
            <a:lvl2pPr>
              <a:defRPr sz="2600" i="1">
                <a:latin typeface="+mj-lt"/>
              </a:defRPr>
            </a:lvl2pPr>
            <a:lvl3pPr>
              <a:defRPr sz="2600" i="1">
                <a:latin typeface="+mj-lt"/>
              </a:defRPr>
            </a:lvl3pPr>
            <a:lvl4pPr>
              <a:defRPr sz="2600" i="1">
                <a:latin typeface="+mj-lt"/>
              </a:defRPr>
            </a:lvl4pPr>
            <a:lvl5pPr>
              <a:defRPr sz="2600" i="1">
                <a:latin typeface="+mj-lt"/>
              </a:defRPr>
            </a:lvl5pPr>
          </a:lstStyle>
          <a:p>
            <a:r>
              <a:rPr lang="ru-RU" dirty="0" smtClean="0"/>
              <a:t>Заголовок слайда</a:t>
            </a:r>
            <a:endParaRPr lang="en-US" dirty="0" smtClean="0"/>
          </a:p>
          <a:p>
            <a:r>
              <a:rPr lang="ru-RU" dirty="0" smtClean="0"/>
              <a:t>Заголовок слайда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4641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305863867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8559644" name="think-cell Slide" r:id="rId3" imgW="360" imgH="36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4" y="539752"/>
            <a:ext cx="8963025" cy="6181725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1215" y="5039639"/>
            <a:ext cx="5719762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11215" y="5771476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11215" y="5555119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6916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05561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1076297615"/>
              </p:ext>
            </p:extLst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8560668" name="think-cell Slide" r:id="rId3" imgW="360" imgH="360" progId="">
              <p:embed/>
            </p:oleObj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44465" y="466120"/>
            <a:ext cx="8618537" cy="276999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32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524005241"/>
              </p:ext>
            </p:extLst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8561692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383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блон внутренней страницы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82657104"/>
              </p:ext>
            </p:extLst>
          </p:nvPr>
        </p:nvGraphicFramePr>
        <p:xfrm>
          <a:off x="1440" y="1562"/>
          <a:ext cx="1436" cy="1555"/>
        </p:xfrm>
        <a:graphic>
          <a:graphicData uri="http://schemas.openxmlformats.org/presentationml/2006/ole">
            <p:oleObj spid="_x0000_s8562716" name="think-cell Slide" r:id="rId3" imgW="360" imgH="360" progId="">
              <p:embed/>
            </p:oleObj>
          </a:graphicData>
        </a:graphic>
      </p:graphicFrame>
      <p:pic>
        <p:nvPicPr>
          <p:cNvPr id="13" name="Рисунок 7" descr="Fon.tif"/>
          <p:cNvPicPr>
            <a:picLocks noChangeAspect="1"/>
          </p:cNvPicPr>
          <p:nvPr userDrawn="1"/>
        </p:nvPicPr>
        <p:blipFill rotWithShape="1">
          <a:blip r:embed="rId4" cstate="print"/>
          <a:srcRect b="81470"/>
          <a:stretch/>
        </p:blipFill>
        <p:spPr bwMode="auto">
          <a:xfrm>
            <a:off x="1" y="5"/>
            <a:ext cx="8944842" cy="12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376271" y="1243163"/>
            <a:ext cx="8208906" cy="1317461"/>
          </a:xfrm>
          <a:prstGeom prst="rect">
            <a:avLst/>
          </a:prstGeom>
        </p:spPr>
        <p:txBody>
          <a:bodyPr lIns="85522" tIns="42760" rIns="85522" bIns="42760"/>
          <a:lstStyle>
            <a:lvl1pPr marL="0" indent="0">
              <a:buNone/>
              <a:defRPr/>
            </a:lvl1pPr>
            <a:lvl2pPr marL="169262" indent="-169262">
              <a:defRPr/>
            </a:lvl2pPr>
            <a:lvl3pPr marL="338523" indent="-169262">
              <a:defRPr/>
            </a:lvl3pPr>
            <a:lvl4pPr marL="668140" indent="-160353">
              <a:defRPr/>
            </a:lvl4pPr>
            <a:lvl5pPr marL="1006662" indent="-169262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76965" y="6381468"/>
            <a:ext cx="498336" cy="168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728" tIns="0" rIns="59728" bIns="29865">
            <a:spAutoFit/>
          </a:bodyPr>
          <a:lstStyle>
            <a:lvl1pPr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1908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8175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957263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27793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7351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1923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6495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1067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F0008CBE-8095-4581-A344-D3B664E0FBF9}" type="slidenum">
              <a:rPr lang="ru-RU" sz="900" i="1" smtClean="0">
                <a:solidFill>
                  <a:srgbClr val="000000"/>
                </a:solidFill>
                <a:latin typeface="Arial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sz="900" i="1" dirty="0" smtClean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76266" y="23613"/>
            <a:ext cx="8208907" cy="886574"/>
          </a:xfrm>
          <a:prstGeom prst="rect">
            <a:avLst/>
          </a:prstGeom>
        </p:spPr>
        <p:txBody>
          <a:bodyPr lIns="85522" tIns="42760" rIns="85522" bIns="42760" anchor="b"/>
          <a:lstStyle>
            <a:lvl1pPr>
              <a:spcBef>
                <a:spcPts val="0"/>
              </a:spcBef>
              <a:buNone/>
              <a:defRPr sz="2600" i="1" baseline="0">
                <a:solidFill>
                  <a:srgbClr val="005DA3"/>
                </a:solidFill>
                <a:latin typeface="+mj-lt"/>
              </a:defRPr>
            </a:lvl1pPr>
            <a:lvl2pPr>
              <a:defRPr sz="2600" i="1">
                <a:latin typeface="+mj-lt"/>
              </a:defRPr>
            </a:lvl2pPr>
            <a:lvl3pPr>
              <a:defRPr sz="2600" i="1">
                <a:latin typeface="+mj-lt"/>
              </a:defRPr>
            </a:lvl3pPr>
            <a:lvl4pPr>
              <a:defRPr sz="2600" i="1">
                <a:latin typeface="+mj-lt"/>
              </a:defRPr>
            </a:lvl4pPr>
            <a:lvl5pPr>
              <a:defRPr sz="2600" i="1">
                <a:latin typeface="+mj-lt"/>
              </a:defRPr>
            </a:lvl5pPr>
          </a:lstStyle>
          <a:p>
            <a:r>
              <a:rPr lang="ru-RU" dirty="0" smtClean="0"/>
              <a:t>Заголовок слайда</a:t>
            </a:r>
            <a:endParaRPr lang="en-US" dirty="0" smtClean="0"/>
          </a:p>
          <a:p>
            <a:r>
              <a:rPr lang="ru-RU" dirty="0" smtClean="0"/>
              <a:t>Заголовок слайда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4641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3342855937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8815642" name="think-cell Slide" r:id="rId3" imgW="360" imgH="36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4" y="539752"/>
            <a:ext cx="8963025" cy="6181725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1215" y="5039639"/>
            <a:ext cx="5719762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11215" y="5771476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11215" y="5555119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7589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3793444563"/>
              </p:ext>
            </p:extLst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8814618" name="think-cell Slide" r:id="rId3" imgW="360" imgH="360" progId="">
              <p:embed/>
            </p:oleObj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44465" y="466120"/>
            <a:ext cx="8618537" cy="276999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89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3623394128"/>
              </p:ext>
            </p:extLst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8813594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244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блон внутренней страницы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1360915640"/>
              </p:ext>
            </p:extLst>
          </p:nvPr>
        </p:nvGraphicFramePr>
        <p:xfrm>
          <a:off x="1440" y="1562"/>
          <a:ext cx="1436" cy="1555"/>
        </p:xfrm>
        <a:graphic>
          <a:graphicData uri="http://schemas.openxmlformats.org/presentationml/2006/ole">
            <p:oleObj spid="_x0000_s8812570" name="think-cell Slide" r:id="rId3" imgW="360" imgH="360" progId="">
              <p:embed/>
            </p:oleObj>
          </a:graphicData>
        </a:graphic>
      </p:graphicFrame>
      <p:pic>
        <p:nvPicPr>
          <p:cNvPr id="13" name="Рисунок 7" descr="Fon.tif"/>
          <p:cNvPicPr>
            <a:picLocks noChangeAspect="1"/>
          </p:cNvPicPr>
          <p:nvPr userDrawn="1"/>
        </p:nvPicPr>
        <p:blipFill rotWithShape="1">
          <a:blip r:embed="rId4" cstate="print"/>
          <a:srcRect b="81470"/>
          <a:stretch/>
        </p:blipFill>
        <p:spPr bwMode="auto">
          <a:xfrm>
            <a:off x="1" y="5"/>
            <a:ext cx="8944842" cy="12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376271" y="1243163"/>
            <a:ext cx="8208906" cy="1317461"/>
          </a:xfrm>
          <a:prstGeom prst="rect">
            <a:avLst/>
          </a:prstGeom>
        </p:spPr>
        <p:txBody>
          <a:bodyPr lIns="85522" tIns="42760" rIns="85522" bIns="42760"/>
          <a:lstStyle>
            <a:lvl1pPr marL="0" indent="0">
              <a:buNone/>
              <a:defRPr/>
            </a:lvl1pPr>
            <a:lvl2pPr marL="169262" indent="-169262">
              <a:defRPr/>
            </a:lvl2pPr>
            <a:lvl3pPr marL="338523" indent="-169262">
              <a:defRPr/>
            </a:lvl3pPr>
            <a:lvl4pPr marL="668140" indent="-160353">
              <a:defRPr/>
            </a:lvl4pPr>
            <a:lvl5pPr marL="1006662" indent="-169262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76965" y="6381468"/>
            <a:ext cx="498336" cy="168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728" tIns="0" rIns="59728" bIns="29865">
            <a:spAutoFit/>
          </a:bodyPr>
          <a:lstStyle>
            <a:lvl1pPr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1908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8175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957263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27793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7351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1923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6495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1067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F0008CBE-8095-4581-A344-D3B664E0FBF9}" type="slidenum">
              <a:rPr lang="ru-RU" sz="900" i="1" smtClean="0">
                <a:solidFill>
                  <a:srgbClr val="000000"/>
                </a:solidFill>
                <a:latin typeface="Arial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sz="900" i="1" dirty="0" smtClean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76266" y="23613"/>
            <a:ext cx="8208907" cy="886574"/>
          </a:xfrm>
          <a:prstGeom prst="rect">
            <a:avLst/>
          </a:prstGeom>
        </p:spPr>
        <p:txBody>
          <a:bodyPr lIns="85522" tIns="42760" rIns="85522" bIns="42760" anchor="b"/>
          <a:lstStyle>
            <a:lvl1pPr>
              <a:spcBef>
                <a:spcPts val="0"/>
              </a:spcBef>
              <a:buNone/>
              <a:defRPr sz="2600" i="1" baseline="0">
                <a:solidFill>
                  <a:srgbClr val="005DA3"/>
                </a:solidFill>
                <a:latin typeface="+mj-lt"/>
              </a:defRPr>
            </a:lvl1pPr>
            <a:lvl2pPr>
              <a:defRPr sz="2600" i="1">
                <a:latin typeface="+mj-lt"/>
              </a:defRPr>
            </a:lvl2pPr>
            <a:lvl3pPr>
              <a:defRPr sz="2600" i="1">
                <a:latin typeface="+mj-lt"/>
              </a:defRPr>
            </a:lvl3pPr>
            <a:lvl4pPr>
              <a:defRPr sz="2600" i="1">
                <a:latin typeface="+mj-lt"/>
              </a:defRPr>
            </a:lvl4pPr>
            <a:lvl5pPr>
              <a:defRPr sz="2600" i="1">
                <a:latin typeface="+mj-lt"/>
              </a:defRPr>
            </a:lvl5pPr>
          </a:lstStyle>
          <a:p>
            <a:r>
              <a:rPr lang="ru-RU" dirty="0" smtClean="0"/>
              <a:t>Заголовок слайда</a:t>
            </a:r>
            <a:endParaRPr lang="en-US" dirty="0" smtClean="0"/>
          </a:p>
          <a:p>
            <a:r>
              <a:rPr lang="ru-RU" dirty="0" smtClean="0"/>
              <a:t>Заголовок слайда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6334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/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4398537" name="think-cell Slide" r:id="rId3" imgW="360" imgH="36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4" y="539752"/>
            <a:ext cx="8963025" cy="6181725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1215" y="5039639"/>
            <a:ext cx="5719762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11215" y="5771476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11215" y="5555119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3840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524005241"/>
              </p:ext>
            </p:extLst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4627575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383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4399561" name="think-cell Slide" r:id="rId3" imgW="360" imgH="360" progId="">
              <p:embed/>
            </p:oleObj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510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7683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" y="1"/>
          <a:ext cx="158750" cy="158750"/>
        </p:xfrm>
        <a:graphic>
          <a:graphicData uri="http://schemas.openxmlformats.org/presentationml/2006/ole">
            <p:oleObj spid="_x0000_s4553934" name="think-cell Slide" r:id="rId3" imgW="360" imgH="36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4" y="539755"/>
            <a:ext cx="8963025" cy="6181725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1216" y="5039639"/>
            <a:ext cx="5719762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11216" y="5771475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11216" y="5555119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324981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3083690137"/>
              </p:ext>
            </p:extLst>
          </p:nvPr>
        </p:nvGraphicFramePr>
        <p:xfrm>
          <a:off x="1591" y="1593"/>
          <a:ext cx="1587" cy="1586"/>
        </p:xfrm>
        <a:graphic>
          <a:graphicData uri="http://schemas.openxmlformats.org/presentationml/2006/ole">
            <p:oleObj spid="_x0000_s4554958" name="think-cell Slide" r:id="rId3" imgW="360" imgH="360" progId="">
              <p:embed/>
            </p:oleObj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8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13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641108374"/>
              </p:ext>
            </p:extLst>
          </p:nvPr>
        </p:nvGraphicFramePr>
        <p:xfrm>
          <a:off x="1591" y="1593"/>
          <a:ext cx="1587" cy="1586"/>
        </p:xfrm>
        <a:graphic>
          <a:graphicData uri="http://schemas.openxmlformats.org/presentationml/2006/ole">
            <p:oleObj spid="_x0000_s4555982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669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1873848802"/>
              </p:ext>
            </p:extLst>
          </p:nvPr>
        </p:nvGraphicFramePr>
        <p:xfrm>
          <a:off x="1591" y="1593"/>
          <a:ext cx="1587" cy="1586"/>
        </p:xfrm>
        <a:graphic>
          <a:graphicData uri="http://schemas.openxmlformats.org/presentationml/2006/ole">
            <p:oleObj spid="_x0000_s4557006" name="think-cell Slide" r:id="rId3" imgW="270" imgH="27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17" y="592897"/>
            <a:ext cx="7997796" cy="292388"/>
          </a:xfrm>
        </p:spPr>
        <p:txBody>
          <a:bodyPr/>
          <a:lstStyle>
            <a:lvl1pPr>
              <a:defRPr b="1">
                <a:solidFill>
                  <a:srgbClr val="182D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389" y="1190247"/>
            <a:ext cx="8065294" cy="994290"/>
          </a:xfrm>
          <a:prstGeom prst="rect">
            <a:avLst/>
          </a:prstGeom>
        </p:spPr>
        <p:txBody>
          <a:bodyPr lIns="85517" tIns="42757" rIns="85517" bIns="42757"/>
          <a:lstStyle>
            <a:lvl1pPr marL="163314" indent="-163314">
              <a:spcBef>
                <a:spcPts val="561"/>
              </a:spcBef>
              <a:spcAft>
                <a:spcPts val="561"/>
              </a:spcAft>
              <a:buFont typeface="Arial" pitchFamily="34" charset="0"/>
              <a:buChar char="»"/>
              <a:defRPr sz="1300" b="0" baseline="0">
                <a:solidFill>
                  <a:schemeClr val="tx1"/>
                </a:solidFill>
              </a:defRPr>
            </a:lvl1pPr>
            <a:lvl2pPr>
              <a:spcBef>
                <a:spcPts val="561"/>
              </a:spcBef>
              <a:spcAft>
                <a:spcPts val="561"/>
              </a:spcAft>
              <a:buFont typeface="Arial" pitchFamily="34" charset="0"/>
              <a:buChar char="•"/>
              <a:defRPr sz="1300" b="0" baseline="0">
                <a:solidFill>
                  <a:schemeClr val="tx1"/>
                </a:solidFill>
              </a:defRPr>
            </a:lvl2pPr>
            <a:lvl3pPr marL="339987" indent="163314">
              <a:spcBef>
                <a:spcPts val="561"/>
              </a:spcBef>
              <a:spcAft>
                <a:spcPts val="561"/>
              </a:spcAft>
              <a:buFont typeface="Arial" pitchFamily="34" charset="0"/>
              <a:buChar char="-"/>
              <a:defRPr sz="1300" b="0" baseline="0">
                <a:solidFill>
                  <a:schemeClr val="tx1"/>
                </a:solidFill>
              </a:defRPr>
            </a:lvl3pPr>
            <a:lvl4pPr marL="590895" indent="163314">
              <a:buFont typeface="Arial" pitchFamily="34" charset="0"/>
              <a:buChar char="•"/>
              <a:defRPr sz="1100" b="1" baseline="0">
                <a:solidFill>
                  <a:schemeClr val="tx1"/>
                </a:solidFill>
              </a:defRPr>
            </a:lvl4pPr>
            <a:lvl5pPr marL="843287" indent="163314">
              <a:buFont typeface="Arial" pitchFamily="34" charset="0"/>
              <a:buChar char="»"/>
              <a:defRPr sz="1100" b="1" baseline="0">
                <a:solidFill>
                  <a:schemeClr val="tx1"/>
                </a:solidFill>
              </a:defRPr>
            </a:lvl5pPr>
            <a:lvl6pPr marL="1174368" indent="166282">
              <a:buFont typeface="Arial" pitchFamily="34" charset="0"/>
              <a:buChar char="•"/>
              <a:defRPr sz="1100" b="1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0"/>
          </p:nvPr>
        </p:nvSpPr>
        <p:spPr>
          <a:xfrm>
            <a:off x="215392" y="6021341"/>
            <a:ext cx="3102058" cy="194071"/>
          </a:xfrm>
          <a:prstGeom prst="rect">
            <a:avLst/>
          </a:prstGeom>
        </p:spPr>
        <p:txBody>
          <a:bodyPr lIns="85517" tIns="42757" rIns="85517" bIns="42757"/>
          <a:lstStyle>
            <a:lvl1pPr marL="163314" marR="0" indent="-163314" algn="l" defTabSz="85516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ru-RU" sz="700" i="1" smtClean="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39987" indent="163314">
              <a:buFont typeface="Arial" pitchFamily="34" charset="0"/>
              <a:buChar char="»"/>
              <a:defRPr>
                <a:solidFill>
                  <a:schemeClr val="tx1"/>
                </a:solidFill>
              </a:defRPr>
            </a:lvl3pPr>
            <a:lvl4pPr marL="590895" indent="163314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 marL="843287" indent="163314">
              <a:buFont typeface="Arial" pitchFamily="34" charset="0"/>
              <a:buChar char="»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4041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3236896958"/>
              </p:ext>
            </p:extLst>
          </p:nvPr>
        </p:nvGraphicFramePr>
        <p:xfrm>
          <a:off x="1437" y="1559"/>
          <a:ext cx="1436" cy="1555"/>
        </p:xfrm>
        <a:graphic>
          <a:graphicData uri="http://schemas.openxmlformats.org/presentationml/2006/ole">
            <p:oleObj spid="_x0000_s4558030" name="think-cell Slide" r:id="rId3" imgW="360" imgH="360" progId="">
              <p:embed/>
            </p:oleObj>
          </a:graphicData>
        </a:graphic>
      </p:graphicFrame>
      <p:sp>
        <p:nvSpPr>
          <p:cNvPr id="5" name="TextBox 3"/>
          <p:cNvSpPr txBox="1"/>
          <p:nvPr userDrawn="1"/>
        </p:nvSpPr>
        <p:spPr>
          <a:xfrm>
            <a:off x="0" y="140032"/>
            <a:ext cx="8961438" cy="784810"/>
          </a:xfrm>
          <a:prstGeom prst="rect">
            <a:avLst/>
          </a:prstGeom>
          <a:solidFill>
            <a:schemeClr val="bg1"/>
          </a:solidFill>
        </p:spPr>
        <p:txBody>
          <a:bodyPr lIns="91420" tIns="45710" rIns="91420" bIns="45710">
            <a:spAutoFit/>
          </a:bodyPr>
          <a:lstStyle/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sz="1500" dirty="0">
              <a:solidFill>
                <a:srgbClr val="000000"/>
              </a:solidFill>
            </a:endParaRPr>
          </a:p>
        </p:txBody>
      </p:sp>
      <p:sp>
        <p:nvSpPr>
          <p:cNvPr id="6" name="TextBox 4"/>
          <p:cNvSpPr txBox="1"/>
          <p:nvPr userDrawn="1"/>
        </p:nvSpPr>
        <p:spPr>
          <a:xfrm>
            <a:off x="0" y="5861105"/>
            <a:ext cx="8961438" cy="784810"/>
          </a:xfrm>
          <a:prstGeom prst="rect">
            <a:avLst/>
          </a:prstGeom>
          <a:solidFill>
            <a:schemeClr val="bg1"/>
          </a:solidFill>
        </p:spPr>
        <p:txBody>
          <a:bodyPr lIns="91420" tIns="45710" rIns="91420" bIns="45710">
            <a:spAutoFit/>
          </a:bodyPr>
          <a:lstStyle/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500" dirty="0">
                <a:solidFill>
                  <a:srgbClr val="000000"/>
                </a:solidFill>
              </a:rPr>
              <a:t>					</a:t>
            </a:r>
            <a:endParaRPr lang="ru-RU" sz="1500" dirty="0">
              <a:solidFill>
                <a:srgbClr val="000000"/>
              </a:solidFill>
            </a:endParaRPr>
          </a:p>
        </p:txBody>
      </p:sp>
      <p:sp>
        <p:nvSpPr>
          <p:cNvPr id="8" name="TextBox 9"/>
          <p:cNvSpPr txBox="1"/>
          <p:nvPr userDrawn="1"/>
        </p:nvSpPr>
        <p:spPr>
          <a:xfrm>
            <a:off x="3" y="5"/>
            <a:ext cx="9004523" cy="3554799"/>
          </a:xfrm>
          <a:prstGeom prst="rect">
            <a:avLst/>
          </a:prstGeom>
          <a:solidFill>
            <a:srgbClr val="182D82"/>
          </a:solidFill>
        </p:spPr>
        <p:txBody>
          <a:bodyPr lIns="91420" tIns="45710" rIns="91420" bIns="45710">
            <a:spAutoFit/>
          </a:bodyPr>
          <a:lstStyle/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10" name="Line 17"/>
          <p:cNvSpPr>
            <a:spLocks noChangeShapeType="1"/>
          </p:cNvSpPr>
          <p:nvPr userDrawn="1"/>
        </p:nvSpPr>
        <p:spPr bwMode="auto">
          <a:xfrm>
            <a:off x="3575982" y="6441414"/>
            <a:ext cx="174489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65121" tIns="65121" rIns="65121" bIns="65121" anchor="ctr"/>
          <a:lstStyle/>
          <a:p>
            <a:pPr>
              <a:defRPr/>
            </a:pPr>
            <a:endParaRPr lang="ru-RU" sz="1500" dirty="0">
              <a:solidFill>
                <a:srgbClr val="000000"/>
              </a:solidFill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01620" y="3953550"/>
            <a:ext cx="9263058" cy="2616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="1" baseline="0">
                <a:solidFill>
                  <a:srgbClr val="182D82"/>
                </a:solidFill>
              </a:defRPr>
            </a:lvl1pPr>
            <a:lvl2pPr marL="413495" indent="0" algn="ctr">
              <a:buNone/>
              <a:defRPr/>
            </a:lvl2pPr>
            <a:lvl3pPr marL="826991" indent="0" algn="ctr">
              <a:buNone/>
              <a:defRPr/>
            </a:lvl3pPr>
            <a:lvl4pPr marL="1240486" indent="0" algn="ctr">
              <a:buNone/>
              <a:defRPr/>
            </a:lvl4pPr>
            <a:lvl5pPr marL="1653981" indent="0" algn="ctr">
              <a:buNone/>
              <a:defRPr/>
            </a:lvl5pPr>
            <a:lvl6pPr marL="2067478" indent="0" algn="ctr">
              <a:buNone/>
              <a:defRPr/>
            </a:lvl6pPr>
            <a:lvl7pPr marL="2480973" indent="0" algn="ctr">
              <a:buNone/>
              <a:defRPr/>
            </a:lvl7pPr>
            <a:lvl8pPr marL="2894468" indent="0" algn="ctr">
              <a:buNone/>
              <a:defRPr/>
            </a:lvl8pPr>
            <a:lvl9pPr marL="3307964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9409" y="2394780"/>
            <a:ext cx="6527247" cy="446276"/>
          </a:xfrm>
        </p:spPr>
        <p:txBody>
          <a:bodyPr/>
          <a:lstStyle>
            <a:lvl1pPr algn="ctr">
              <a:defRPr sz="2900"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0"/>
          </p:nvPr>
        </p:nvSpPr>
        <p:spPr>
          <a:xfrm>
            <a:off x="3640588" y="6441480"/>
            <a:ext cx="1680269" cy="338554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rgbClr val="182D8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5931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/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4561102" name="think-cell Slide" r:id="rId3" imgW="360" imgH="36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" y="539752"/>
            <a:ext cx="8963025" cy="6181725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1215" y="5039639"/>
            <a:ext cx="5719762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11215" y="5771476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11215" y="5555119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724465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343998722"/>
              </p:ext>
            </p:extLst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4562126" name="think-cell Slide" r:id="rId3" imgW="360" imgH="360" progId="">
              <p:embed/>
            </p:oleObj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0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1198262121"/>
              </p:ext>
            </p:extLst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4563150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8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блон внутренней страницы-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82657104"/>
              </p:ext>
            </p:extLst>
          </p:nvPr>
        </p:nvGraphicFramePr>
        <p:xfrm>
          <a:off x="1440" y="1562"/>
          <a:ext cx="1436" cy="1555"/>
        </p:xfrm>
        <a:graphic>
          <a:graphicData uri="http://schemas.openxmlformats.org/presentationml/2006/ole">
            <p:oleObj spid="_x0000_s4626567" name="think-cell Slide" r:id="rId3" imgW="360" imgH="360" progId="">
              <p:embed/>
            </p:oleObj>
          </a:graphicData>
        </a:graphic>
      </p:graphicFrame>
      <p:pic>
        <p:nvPicPr>
          <p:cNvPr id="13" name="Рисунок 7" descr="Fon.tif"/>
          <p:cNvPicPr>
            <a:picLocks noChangeAspect="1"/>
          </p:cNvPicPr>
          <p:nvPr userDrawn="1"/>
        </p:nvPicPr>
        <p:blipFill rotWithShape="1">
          <a:blip r:embed="rId4" cstate="print"/>
          <a:srcRect b="81470"/>
          <a:stretch/>
        </p:blipFill>
        <p:spPr bwMode="auto">
          <a:xfrm>
            <a:off x="1" y="5"/>
            <a:ext cx="8944842" cy="12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376271" y="1243163"/>
            <a:ext cx="8208906" cy="1317461"/>
          </a:xfrm>
          <a:prstGeom prst="rect">
            <a:avLst/>
          </a:prstGeom>
        </p:spPr>
        <p:txBody>
          <a:bodyPr lIns="85522" tIns="42760" rIns="85522" bIns="42760"/>
          <a:lstStyle>
            <a:lvl1pPr marL="0" indent="0">
              <a:buNone/>
              <a:defRPr/>
            </a:lvl1pPr>
            <a:lvl2pPr marL="169262" indent="-169262">
              <a:defRPr/>
            </a:lvl2pPr>
            <a:lvl3pPr marL="338523" indent="-169262">
              <a:defRPr/>
            </a:lvl3pPr>
            <a:lvl4pPr marL="668140" indent="-160353">
              <a:defRPr/>
            </a:lvl4pPr>
            <a:lvl5pPr marL="1006662" indent="-169262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76965" y="6381468"/>
            <a:ext cx="498336" cy="168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728" tIns="0" rIns="59728" bIns="29865">
            <a:spAutoFit/>
          </a:bodyPr>
          <a:lstStyle>
            <a:lvl1pPr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1908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8175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957263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277938" defTabSz="638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7351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1923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6495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106738" defTabSz="638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F0008CBE-8095-4581-A344-D3B664E0FBF9}" type="slidenum">
              <a:rPr lang="ru-RU" sz="900" i="1" smtClean="0">
                <a:solidFill>
                  <a:srgbClr val="000000"/>
                </a:solidFill>
                <a:latin typeface="Arial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ru-RU" sz="900" i="1" dirty="0" smtClean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76266" y="23613"/>
            <a:ext cx="8208907" cy="886574"/>
          </a:xfrm>
          <a:prstGeom prst="rect">
            <a:avLst/>
          </a:prstGeom>
        </p:spPr>
        <p:txBody>
          <a:bodyPr lIns="85522" tIns="42760" rIns="85522" bIns="42760" anchor="b"/>
          <a:lstStyle>
            <a:lvl1pPr>
              <a:spcBef>
                <a:spcPts val="0"/>
              </a:spcBef>
              <a:buNone/>
              <a:defRPr sz="2600" i="1" baseline="0">
                <a:solidFill>
                  <a:srgbClr val="005DA3"/>
                </a:solidFill>
                <a:latin typeface="+mj-lt"/>
              </a:defRPr>
            </a:lvl1pPr>
            <a:lvl2pPr>
              <a:defRPr sz="2600" i="1">
                <a:latin typeface="+mj-lt"/>
              </a:defRPr>
            </a:lvl2pPr>
            <a:lvl3pPr>
              <a:defRPr sz="2600" i="1">
                <a:latin typeface="+mj-lt"/>
              </a:defRPr>
            </a:lvl3pPr>
            <a:lvl4pPr>
              <a:defRPr sz="2600" i="1">
                <a:latin typeface="+mj-lt"/>
              </a:defRPr>
            </a:lvl4pPr>
            <a:lvl5pPr>
              <a:defRPr sz="2600" i="1">
                <a:latin typeface="+mj-lt"/>
              </a:defRPr>
            </a:lvl5pPr>
          </a:lstStyle>
          <a:p>
            <a:r>
              <a:rPr lang="ru-RU" dirty="0" smtClean="0"/>
              <a:t>Заголовок слайда</a:t>
            </a:r>
            <a:endParaRPr lang="en-US" dirty="0" smtClean="0"/>
          </a:p>
          <a:p>
            <a:r>
              <a:rPr lang="ru-RU" dirty="0" smtClean="0"/>
              <a:t>Заголовок слайда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4641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796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854552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995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/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4566220" name="think-cell Slide" r:id="rId3" imgW="360" imgH="360" progId="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794" y="539753"/>
            <a:ext cx="8963025" cy="6181725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1216" y="5039639"/>
            <a:ext cx="5719762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11216" y="5771476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11216" y="5555119"/>
            <a:ext cx="57197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324624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614163104"/>
              </p:ext>
            </p:extLst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4570315" name="think-cell Slide" r:id="rId3" imgW="270" imgH="270" progId="">
              <p:embed/>
            </p:oleObj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6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7203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8966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8545516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8538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61583"/>
            <a:ext cx="8961438" cy="3559892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896037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08" y="4888692"/>
            <a:ext cx="7617222" cy="598660"/>
          </a:xfrm>
        </p:spPr>
        <p:txBody>
          <a:bodyPr/>
          <a:lstStyle>
            <a:lvl1pPr algn="ctr">
              <a:defRPr lang="en-US" sz="29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216" y="5399683"/>
            <a:ext cx="6273007" cy="749222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4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3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1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7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035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08" y="2088019"/>
            <a:ext cx="7617222" cy="144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216" y="3808836"/>
            <a:ext cx="6273007" cy="17177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7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3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1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9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7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3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6552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897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92" y="4319172"/>
            <a:ext cx="7617222" cy="1334961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892" y="2848848"/>
            <a:ext cx="7617222" cy="14703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79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39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19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99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879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359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83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87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2108" y="3236387"/>
            <a:ext cx="7617222" cy="2923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4216" y="3808836"/>
            <a:ext cx="6273007" cy="2462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8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 lIns="89611" tIns="44806" rIns="89611" bIns="44806"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 lIns="89611" tIns="44806" rIns="89611" bIns="44806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 lIns="89611" tIns="44806" rIns="89611" bIns="44806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074" y="1568348"/>
            <a:ext cx="3957969" cy="443586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5399" y="1568348"/>
            <a:ext cx="3957969" cy="443586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6848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72" y="1504554"/>
            <a:ext cx="3959524" cy="627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999" indent="0">
              <a:buNone/>
              <a:defRPr sz="2000" b="1"/>
            </a:lvl2pPr>
            <a:lvl3pPr marL="896000" indent="0">
              <a:buNone/>
              <a:defRPr sz="1800" b="1"/>
            </a:lvl3pPr>
            <a:lvl4pPr marL="1343999" indent="0">
              <a:buNone/>
              <a:defRPr sz="1600" b="1"/>
            </a:lvl4pPr>
            <a:lvl5pPr marL="1791999" indent="0">
              <a:buNone/>
              <a:defRPr sz="1600" b="1"/>
            </a:lvl5pPr>
            <a:lvl6pPr marL="2239999" indent="0">
              <a:buNone/>
              <a:defRPr sz="1600" b="1"/>
            </a:lvl6pPr>
            <a:lvl7pPr marL="2687999" indent="0">
              <a:buNone/>
              <a:defRPr sz="1600" b="1"/>
            </a:lvl7pPr>
            <a:lvl8pPr marL="3135997" indent="0">
              <a:buNone/>
              <a:defRPr sz="1600" b="1"/>
            </a:lvl8pPr>
            <a:lvl9pPr marL="35839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72" y="2131579"/>
            <a:ext cx="3959524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289" y="1504554"/>
            <a:ext cx="3961080" cy="627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999" indent="0">
              <a:buNone/>
              <a:defRPr sz="2000" b="1"/>
            </a:lvl2pPr>
            <a:lvl3pPr marL="896000" indent="0">
              <a:buNone/>
              <a:defRPr sz="1800" b="1"/>
            </a:lvl3pPr>
            <a:lvl4pPr marL="1343999" indent="0">
              <a:buNone/>
              <a:defRPr sz="1600" b="1"/>
            </a:lvl4pPr>
            <a:lvl5pPr marL="1791999" indent="0">
              <a:buNone/>
              <a:defRPr sz="1600" b="1"/>
            </a:lvl5pPr>
            <a:lvl6pPr marL="2239999" indent="0">
              <a:buNone/>
              <a:defRPr sz="1600" b="1"/>
            </a:lvl6pPr>
            <a:lvl7pPr marL="2687999" indent="0">
              <a:buNone/>
              <a:defRPr sz="1600" b="1"/>
            </a:lvl7pPr>
            <a:lvl8pPr marL="3135997" indent="0">
              <a:buNone/>
              <a:defRPr sz="1600" b="1"/>
            </a:lvl8pPr>
            <a:lvl9pPr marL="35839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289" y="2131579"/>
            <a:ext cx="3961080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38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85972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8074" y="970881"/>
            <a:ext cx="8065295" cy="4978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05229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8923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7320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8074" y="970881"/>
            <a:ext cx="8065295" cy="4978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21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38598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028659"/>
            <a:ext cx="8961438" cy="1692816"/>
          </a:xfrm>
          <a:prstGeom prst="rect">
            <a:avLst/>
          </a:prstGeom>
          <a:solidFill>
            <a:srgbClr val="B5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896037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0176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7" y="267615"/>
            <a:ext cx="2948251" cy="11389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73" y="267620"/>
            <a:ext cx="5009693" cy="573659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077" y="1406534"/>
            <a:ext cx="2948251" cy="4597676"/>
          </a:xfrm>
        </p:spPr>
        <p:txBody>
          <a:bodyPr/>
          <a:lstStyle>
            <a:lvl1pPr marL="0" indent="0">
              <a:buNone/>
              <a:defRPr sz="1400"/>
            </a:lvl1pPr>
            <a:lvl2pPr marL="447999" indent="0">
              <a:buNone/>
              <a:defRPr sz="1200"/>
            </a:lvl2pPr>
            <a:lvl3pPr marL="896000" indent="0">
              <a:buNone/>
              <a:defRPr sz="1000"/>
            </a:lvl3pPr>
            <a:lvl4pPr marL="1343999" indent="0">
              <a:buNone/>
              <a:defRPr sz="900"/>
            </a:lvl4pPr>
            <a:lvl5pPr marL="1791999" indent="0">
              <a:buNone/>
              <a:defRPr sz="900"/>
            </a:lvl5pPr>
            <a:lvl6pPr marL="2239999" indent="0">
              <a:buNone/>
              <a:defRPr sz="900"/>
            </a:lvl6pPr>
            <a:lvl7pPr marL="2687999" indent="0">
              <a:buNone/>
              <a:defRPr sz="900"/>
            </a:lvl7pPr>
            <a:lvl8pPr marL="3135997" indent="0">
              <a:buNone/>
              <a:defRPr sz="900"/>
            </a:lvl8pPr>
            <a:lvl9pPr marL="35839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773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"/>
            <a:ext cx="8961438" cy="6721079"/>
          </a:xfrm>
          <a:prstGeom prst="rect">
            <a:avLst/>
          </a:prstGeom>
        </p:spPr>
      </p:pic>
      <p:sp>
        <p:nvSpPr>
          <p:cNvPr id="2" name="TitleRectangle"/>
          <p:cNvSpPr>
            <a:spLocks/>
          </p:cNvSpPr>
          <p:nvPr userDrawn="1"/>
        </p:nvSpPr>
        <p:spPr bwMode="white">
          <a:xfrm>
            <a:off x="2085976" y="3"/>
            <a:ext cx="6877050" cy="3967880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4292455" name="think-cell Slide" r:id="rId4" imgW="270" imgH="270" progId="">
              <p:embed/>
            </p:oleObj>
          </a:graphicData>
        </a:graphic>
      </p:graphicFrame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2268268" y="1434421"/>
            <a:ext cx="6231663" cy="4924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268268" y="3119079"/>
            <a:ext cx="6231663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2268268" y="3582217"/>
            <a:ext cx="623166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808080"/>
                </a:solidFill>
                <a:latin typeface="Arial"/>
              </a:rPr>
              <a:t>Document type | Date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844391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2268268" y="6287538"/>
            <a:ext cx="35444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04778" eaLnBrk="0" hangingPunct="0"/>
            <a:r>
              <a:rPr lang="en-US" sz="800" dirty="0">
                <a:solidFill>
                  <a:srgbClr val="FFFFFF"/>
                </a:solidFill>
                <a:latin typeface="Arial"/>
              </a:rPr>
              <a:t>CONFIDENTIAL AND PROPRIETARY</a:t>
            </a:r>
          </a:p>
          <a:p>
            <a:pPr defTabSz="804778" eaLnBrk="0" hangingPunct="0"/>
            <a:r>
              <a:rPr lang="en-US" sz="800" dirty="0">
                <a:solidFill>
                  <a:srgbClr val="FFFFFF"/>
                </a:solidFill>
                <a:latin typeface="Arial"/>
              </a:rPr>
              <a:t>Any use of this material without specific permission of McKinsey &amp; Company is strictly prohibited</a:t>
            </a:r>
          </a:p>
        </p:txBody>
      </p:sp>
    </p:spTree>
    <p:extLst>
      <p:ext uri="{BB962C8B-B14F-4D97-AF65-F5344CB8AC3E}">
        <p14:creationId xmlns="" xmlns:p14="http://schemas.microsoft.com/office/powerpoint/2010/main" val="215748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505" y="4705037"/>
            <a:ext cx="5376863" cy="5554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6505" y="600576"/>
            <a:ext cx="5376863" cy="4032885"/>
          </a:xfrm>
        </p:spPr>
        <p:txBody>
          <a:bodyPr/>
          <a:lstStyle>
            <a:lvl1pPr marL="0" indent="0">
              <a:buNone/>
              <a:defRPr sz="3100"/>
            </a:lvl1pPr>
            <a:lvl2pPr marL="447999" indent="0">
              <a:buNone/>
              <a:defRPr sz="2700"/>
            </a:lvl2pPr>
            <a:lvl3pPr marL="896000" indent="0">
              <a:buNone/>
              <a:defRPr sz="2400"/>
            </a:lvl3pPr>
            <a:lvl4pPr marL="1343999" indent="0">
              <a:buNone/>
              <a:defRPr sz="2000"/>
            </a:lvl4pPr>
            <a:lvl5pPr marL="1791999" indent="0">
              <a:buNone/>
              <a:defRPr sz="2000"/>
            </a:lvl5pPr>
            <a:lvl6pPr marL="2239999" indent="0">
              <a:buNone/>
              <a:defRPr sz="2000"/>
            </a:lvl6pPr>
            <a:lvl7pPr marL="2687999" indent="0">
              <a:buNone/>
              <a:defRPr sz="2000"/>
            </a:lvl7pPr>
            <a:lvl8pPr marL="3135997" indent="0">
              <a:buNone/>
              <a:defRPr sz="2000"/>
            </a:lvl8pPr>
            <a:lvl9pPr marL="358399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6505" y="5260492"/>
            <a:ext cx="5376863" cy="788840"/>
          </a:xfrm>
        </p:spPr>
        <p:txBody>
          <a:bodyPr/>
          <a:lstStyle>
            <a:lvl1pPr marL="0" indent="0">
              <a:buNone/>
              <a:defRPr sz="1400"/>
            </a:lvl1pPr>
            <a:lvl2pPr marL="447999" indent="0">
              <a:buNone/>
              <a:defRPr sz="1200"/>
            </a:lvl2pPr>
            <a:lvl3pPr marL="896000" indent="0">
              <a:buNone/>
              <a:defRPr sz="1000"/>
            </a:lvl3pPr>
            <a:lvl4pPr marL="1343999" indent="0">
              <a:buNone/>
              <a:defRPr sz="900"/>
            </a:lvl4pPr>
            <a:lvl5pPr marL="1791999" indent="0">
              <a:buNone/>
              <a:defRPr sz="900"/>
            </a:lvl5pPr>
            <a:lvl6pPr marL="2239999" indent="0">
              <a:buNone/>
              <a:defRPr sz="900"/>
            </a:lvl6pPr>
            <a:lvl7pPr marL="2687999" indent="0">
              <a:buNone/>
              <a:defRPr sz="900"/>
            </a:lvl7pPr>
            <a:lvl8pPr marL="3135997" indent="0">
              <a:buNone/>
              <a:defRPr sz="900"/>
            </a:lvl8pPr>
            <a:lvl9pPr marL="35839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846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39482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7042" y="269172"/>
            <a:ext cx="2016324" cy="57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073" y="269172"/>
            <a:ext cx="5899614" cy="57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4671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1442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1556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8074" y="970881"/>
            <a:ext cx="8065295" cy="4978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18619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03584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8074" y="970881"/>
            <a:ext cx="8065295" cy="4978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24591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61583"/>
            <a:ext cx="8961438" cy="3559892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896037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08" y="4888692"/>
            <a:ext cx="7617222" cy="598660"/>
          </a:xfrm>
        </p:spPr>
        <p:txBody>
          <a:bodyPr/>
          <a:lstStyle>
            <a:lvl1pPr algn="ctr">
              <a:defRPr lang="en-US" sz="29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216" y="5399683"/>
            <a:ext cx="6273007" cy="749222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4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3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1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7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3094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08" y="2088019"/>
            <a:ext cx="7617222" cy="144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216" y="3808836"/>
            <a:ext cx="6273007" cy="17177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7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3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1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9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7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3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01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564564" y="6508274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800" smtClean="0">
                <a:solidFill>
                  <a:srgbClr val="808080"/>
                </a:solidFill>
              </a:rPr>
              <a:pPr/>
              <a:t>‹#›</a:t>
            </a:fld>
            <a:endParaRPr lang="en-US" sz="800" dirty="0">
              <a:solidFill>
                <a:srgbClr val="808080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50818" y="6508274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255"/>
            <a:r>
              <a:rPr lang="en-US" sz="800" dirty="0">
                <a:solidFill>
                  <a:srgbClr val="808080"/>
                </a:solidFill>
                <a:latin typeface="Arial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081965" y="50802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120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5771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92" y="4319172"/>
            <a:ext cx="7617222" cy="1334961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892" y="2848848"/>
            <a:ext cx="7617222" cy="14703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79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39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19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99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879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359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83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6520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074" y="1568348"/>
            <a:ext cx="3957969" cy="443586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5399" y="1568348"/>
            <a:ext cx="3957969" cy="443586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5371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72" y="1504554"/>
            <a:ext cx="3959524" cy="627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999" indent="0">
              <a:buNone/>
              <a:defRPr sz="2000" b="1"/>
            </a:lvl2pPr>
            <a:lvl3pPr marL="896000" indent="0">
              <a:buNone/>
              <a:defRPr sz="1800" b="1"/>
            </a:lvl3pPr>
            <a:lvl4pPr marL="1343999" indent="0">
              <a:buNone/>
              <a:defRPr sz="1600" b="1"/>
            </a:lvl4pPr>
            <a:lvl5pPr marL="1791999" indent="0">
              <a:buNone/>
              <a:defRPr sz="1600" b="1"/>
            </a:lvl5pPr>
            <a:lvl6pPr marL="2239999" indent="0">
              <a:buNone/>
              <a:defRPr sz="1600" b="1"/>
            </a:lvl6pPr>
            <a:lvl7pPr marL="2687999" indent="0">
              <a:buNone/>
              <a:defRPr sz="1600" b="1"/>
            </a:lvl7pPr>
            <a:lvl8pPr marL="3135997" indent="0">
              <a:buNone/>
              <a:defRPr sz="1600" b="1"/>
            </a:lvl8pPr>
            <a:lvl9pPr marL="35839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72" y="2131579"/>
            <a:ext cx="3959524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289" y="1504554"/>
            <a:ext cx="3961080" cy="627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999" indent="0">
              <a:buNone/>
              <a:defRPr sz="2000" b="1"/>
            </a:lvl2pPr>
            <a:lvl3pPr marL="896000" indent="0">
              <a:buNone/>
              <a:defRPr sz="1800" b="1"/>
            </a:lvl3pPr>
            <a:lvl4pPr marL="1343999" indent="0">
              <a:buNone/>
              <a:defRPr sz="1600" b="1"/>
            </a:lvl4pPr>
            <a:lvl5pPr marL="1791999" indent="0">
              <a:buNone/>
              <a:defRPr sz="1600" b="1"/>
            </a:lvl5pPr>
            <a:lvl6pPr marL="2239999" indent="0">
              <a:buNone/>
              <a:defRPr sz="1600" b="1"/>
            </a:lvl6pPr>
            <a:lvl7pPr marL="2687999" indent="0">
              <a:buNone/>
              <a:defRPr sz="1600" b="1"/>
            </a:lvl7pPr>
            <a:lvl8pPr marL="3135997" indent="0">
              <a:buNone/>
              <a:defRPr sz="1600" b="1"/>
            </a:lvl8pPr>
            <a:lvl9pPr marL="35839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289" y="2131579"/>
            <a:ext cx="3961080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19400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8233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8074" y="970881"/>
            <a:ext cx="8065295" cy="4978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18212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1124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0553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8074" y="970881"/>
            <a:ext cx="8065295" cy="4978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99201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586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8564564" y="6508274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800" smtClean="0">
                <a:solidFill>
                  <a:srgbClr val="FFFFFF"/>
                </a:solidFill>
              </a:rPr>
              <a:pPr/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6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50818" y="6508274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255"/>
            <a:r>
              <a:rPr lang="en-US" sz="800" dirty="0">
                <a:solidFill>
                  <a:srgbClr val="FFFFFF"/>
                </a:solidFill>
                <a:latin typeface="Arial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081965" y="50802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1637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028659"/>
            <a:ext cx="8961438" cy="1692816"/>
          </a:xfrm>
          <a:prstGeom prst="rect">
            <a:avLst/>
          </a:prstGeom>
          <a:solidFill>
            <a:srgbClr val="B5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896037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6427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7" y="267615"/>
            <a:ext cx="2948251" cy="11389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73" y="267620"/>
            <a:ext cx="5009693" cy="573659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077" y="1406534"/>
            <a:ext cx="2948251" cy="4597676"/>
          </a:xfrm>
        </p:spPr>
        <p:txBody>
          <a:bodyPr/>
          <a:lstStyle>
            <a:lvl1pPr marL="0" indent="0">
              <a:buNone/>
              <a:defRPr sz="1400"/>
            </a:lvl1pPr>
            <a:lvl2pPr marL="447999" indent="0">
              <a:buNone/>
              <a:defRPr sz="1200"/>
            </a:lvl2pPr>
            <a:lvl3pPr marL="896000" indent="0">
              <a:buNone/>
              <a:defRPr sz="1000"/>
            </a:lvl3pPr>
            <a:lvl4pPr marL="1343999" indent="0">
              <a:buNone/>
              <a:defRPr sz="900"/>
            </a:lvl4pPr>
            <a:lvl5pPr marL="1791999" indent="0">
              <a:buNone/>
              <a:defRPr sz="900"/>
            </a:lvl5pPr>
            <a:lvl6pPr marL="2239999" indent="0">
              <a:buNone/>
              <a:defRPr sz="900"/>
            </a:lvl6pPr>
            <a:lvl7pPr marL="2687999" indent="0">
              <a:buNone/>
              <a:defRPr sz="900"/>
            </a:lvl7pPr>
            <a:lvl8pPr marL="3135997" indent="0">
              <a:buNone/>
              <a:defRPr sz="900"/>
            </a:lvl8pPr>
            <a:lvl9pPr marL="35839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2779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505" y="4705037"/>
            <a:ext cx="5376863" cy="5554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6505" y="600576"/>
            <a:ext cx="5376863" cy="4032885"/>
          </a:xfrm>
        </p:spPr>
        <p:txBody>
          <a:bodyPr/>
          <a:lstStyle>
            <a:lvl1pPr marL="0" indent="0">
              <a:buNone/>
              <a:defRPr sz="3100"/>
            </a:lvl1pPr>
            <a:lvl2pPr marL="447999" indent="0">
              <a:buNone/>
              <a:defRPr sz="2700"/>
            </a:lvl2pPr>
            <a:lvl3pPr marL="896000" indent="0">
              <a:buNone/>
              <a:defRPr sz="2400"/>
            </a:lvl3pPr>
            <a:lvl4pPr marL="1343999" indent="0">
              <a:buNone/>
              <a:defRPr sz="2000"/>
            </a:lvl4pPr>
            <a:lvl5pPr marL="1791999" indent="0">
              <a:buNone/>
              <a:defRPr sz="2000"/>
            </a:lvl5pPr>
            <a:lvl6pPr marL="2239999" indent="0">
              <a:buNone/>
              <a:defRPr sz="2000"/>
            </a:lvl6pPr>
            <a:lvl7pPr marL="2687999" indent="0">
              <a:buNone/>
              <a:defRPr sz="2000"/>
            </a:lvl7pPr>
            <a:lvl8pPr marL="3135997" indent="0">
              <a:buNone/>
              <a:defRPr sz="2000"/>
            </a:lvl8pPr>
            <a:lvl9pPr marL="358399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6505" y="5260492"/>
            <a:ext cx="5376863" cy="788840"/>
          </a:xfrm>
        </p:spPr>
        <p:txBody>
          <a:bodyPr/>
          <a:lstStyle>
            <a:lvl1pPr marL="0" indent="0">
              <a:buNone/>
              <a:defRPr sz="1400"/>
            </a:lvl1pPr>
            <a:lvl2pPr marL="447999" indent="0">
              <a:buNone/>
              <a:defRPr sz="1200"/>
            </a:lvl2pPr>
            <a:lvl3pPr marL="896000" indent="0">
              <a:buNone/>
              <a:defRPr sz="1000"/>
            </a:lvl3pPr>
            <a:lvl4pPr marL="1343999" indent="0">
              <a:buNone/>
              <a:defRPr sz="900"/>
            </a:lvl4pPr>
            <a:lvl5pPr marL="1791999" indent="0">
              <a:buNone/>
              <a:defRPr sz="900"/>
            </a:lvl5pPr>
            <a:lvl6pPr marL="2239999" indent="0">
              <a:buNone/>
              <a:defRPr sz="900"/>
            </a:lvl6pPr>
            <a:lvl7pPr marL="2687999" indent="0">
              <a:buNone/>
              <a:defRPr sz="900"/>
            </a:lvl7pPr>
            <a:lvl8pPr marL="3135997" indent="0">
              <a:buNone/>
              <a:defRPr sz="900"/>
            </a:lvl8pPr>
            <a:lvl9pPr marL="35839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7332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5689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7042" y="269172"/>
            <a:ext cx="2016324" cy="57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073" y="269172"/>
            <a:ext cx="5899614" cy="57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0804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81829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6556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8074" y="970881"/>
            <a:ext cx="8065295" cy="4978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53831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49607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8074" y="970881"/>
            <a:ext cx="8065295" cy="4978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359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"/>
            <a:ext cx="8961438" cy="6721079"/>
          </a:xfrm>
          <a:prstGeom prst="rect">
            <a:avLst/>
          </a:prstGeom>
        </p:spPr>
      </p:pic>
      <p:sp>
        <p:nvSpPr>
          <p:cNvPr id="2" name="TitleRectangle"/>
          <p:cNvSpPr>
            <a:spLocks/>
          </p:cNvSpPr>
          <p:nvPr userDrawn="1"/>
        </p:nvSpPr>
        <p:spPr bwMode="white">
          <a:xfrm>
            <a:off x="2084388" y="1"/>
            <a:ext cx="6877050" cy="3967880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90" y="1591"/>
          <a:ext cx="1587" cy="1586"/>
        </p:xfrm>
        <a:graphic>
          <a:graphicData uri="http://schemas.openxmlformats.org/presentationml/2006/ole">
            <p:oleObj spid="_x0000_s4293479" name="think-cell Slide" r:id="rId4" imgW="270" imgH="270" progId="">
              <p:embed/>
            </p:oleObj>
          </a:graphicData>
        </a:graphic>
      </p:graphicFrame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2268268" y="1434421"/>
            <a:ext cx="6231663" cy="4924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268268" y="3119079"/>
            <a:ext cx="6231663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2268268" y="3582217"/>
            <a:ext cx="623166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808080"/>
                </a:solidFill>
                <a:latin typeface="Arial"/>
              </a:rPr>
              <a:t>Document type | Date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844391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2268268" y="6287538"/>
            <a:ext cx="35444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04778" eaLnBrk="0" hangingPunct="0"/>
            <a:r>
              <a:rPr lang="en-US" sz="800" dirty="0">
                <a:solidFill>
                  <a:srgbClr val="FFFFFF"/>
                </a:solidFill>
                <a:latin typeface="Arial"/>
              </a:rPr>
              <a:t>CONFIDENTIAL AND PROPRIETARY</a:t>
            </a:r>
          </a:p>
          <a:p>
            <a:pPr defTabSz="804778" eaLnBrk="0" hangingPunct="0"/>
            <a:r>
              <a:rPr lang="en-US" sz="800" dirty="0">
                <a:solidFill>
                  <a:srgbClr val="FFFFFF"/>
                </a:solidFill>
                <a:latin typeface="Arial"/>
              </a:rPr>
              <a:t>Any use of this material without specific permission of McKinsey &amp; Company is strictly prohibited</a:t>
            </a:r>
          </a:p>
        </p:txBody>
      </p:sp>
    </p:spTree>
    <p:extLst>
      <p:ext uri="{BB962C8B-B14F-4D97-AF65-F5344CB8AC3E}">
        <p14:creationId xmlns="" xmlns:p14="http://schemas.microsoft.com/office/powerpoint/2010/main" val="39253018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4" y="269176"/>
            <a:ext cx="4928791" cy="696926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E2B0-FEF2-4C8F-90A4-46C9D72643E3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SlideModel.com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350" y="6229815"/>
            <a:ext cx="560091" cy="357857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30" rIns="0" bIns="91430" numCol="1" anchor="ctr" anchorCtr="1" compatLnSpc="1">
            <a:prstTxWarp prst="textNoShape">
              <a:avLst/>
            </a:prstTxWarp>
          </a:bodyPr>
          <a:lstStyle>
            <a:lvl1pPr algn="r">
              <a:defRPr lang="en-US" sz="10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 smtClean="0"/>
              <a:pPr/>
              <a:t>‹#›</a:t>
            </a:fld>
            <a:endParaRPr lang="es-UY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98218" y="354931"/>
            <a:ext cx="3024485" cy="522781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="" xmlns:p14="http://schemas.microsoft.com/office/powerpoint/2010/main" val="32164403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61583"/>
            <a:ext cx="8961438" cy="3559892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896037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08" y="4888692"/>
            <a:ext cx="7617222" cy="598660"/>
          </a:xfrm>
        </p:spPr>
        <p:txBody>
          <a:bodyPr/>
          <a:lstStyle>
            <a:lvl1pPr algn="ctr">
              <a:defRPr lang="en-US" sz="29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216" y="5399683"/>
            <a:ext cx="6273007" cy="749222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4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3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1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7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4939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08" y="2088019"/>
            <a:ext cx="7617222" cy="144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216" y="3808836"/>
            <a:ext cx="6273007" cy="17177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7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3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1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9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7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3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055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9719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92" y="4319172"/>
            <a:ext cx="7617222" cy="1334961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892" y="2848848"/>
            <a:ext cx="7617222" cy="14703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79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39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19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99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879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359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83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6348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074" y="1568348"/>
            <a:ext cx="3957969" cy="443586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5399" y="1568348"/>
            <a:ext cx="3957969" cy="443586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5563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72" y="1504554"/>
            <a:ext cx="3959524" cy="627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999" indent="0">
              <a:buNone/>
              <a:defRPr sz="2000" b="1"/>
            </a:lvl2pPr>
            <a:lvl3pPr marL="896000" indent="0">
              <a:buNone/>
              <a:defRPr sz="1800" b="1"/>
            </a:lvl3pPr>
            <a:lvl4pPr marL="1343999" indent="0">
              <a:buNone/>
              <a:defRPr sz="1600" b="1"/>
            </a:lvl4pPr>
            <a:lvl5pPr marL="1791999" indent="0">
              <a:buNone/>
              <a:defRPr sz="1600" b="1"/>
            </a:lvl5pPr>
            <a:lvl6pPr marL="2239999" indent="0">
              <a:buNone/>
              <a:defRPr sz="1600" b="1"/>
            </a:lvl6pPr>
            <a:lvl7pPr marL="2687999" indent="0">
              <a:buNone/>
              <a:defRPr sz="1600" b="1"/>
            </a:lvl7pPr>
            <a:lvl8pPr marL="3135997" indent="0">
              <a:buNone/>
              <a:defRPr sz="1600" b="1"/>
            </a:lvl8pPr>
            <a:lvl9pPr marL="35839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72" y="2131579"/>
            <a:ext cx="3959524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289" y="1504554"/>
            <a:ext cx="3961080" cy="627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999" indent="0">
              <a:buNone/>
              <a:defRPr sz="2000" b="1"/>
            </a:lvl2pPr>
            <a:lvl3pPr marL="896000" indent="0">
              <a:buNone/>
              <a:defRPr sz="1800" b="1"/>
            </a:lvl3pPr>
            <a:lvl4pPr marL="1343999" indent="0">
              <a:buNone/>
              <a:defRPr sz="1600" b="1"/>
            </a:lvl4pPr>
            <a:lvl5pPr marL="1791999" indent="0">
              <a:buNone/>
              <a:defRPr sz="1600" b="1"/>
            </a:lvl5pPr>
            <a:lvl6pPr marL="2239999" indent="0">
              <a:buNone/>
              <a:defRPr sz="1600" b="1"/>
            </a:lvl6pPr>
            <a:lvl7pPr marL="2687999" indent="0">
              <a:buNone/>
              <a:defRPr sz="1600" b="1"/>
            </a:lvl7pPr>
            <a:lvl8pPr marL="3135997" indent="0">
              <a:buNone/>
              <a:defRPr sz="1600" b="1"/>
            </a:lvl8pPr>
            <a:lvl9pPr marL="35839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289" y="2131579"/>
            <a:ext cx="3961080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20461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54875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074" y="269173"/>
            <a:ext cx="8065295" cy="701708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8074" y="970881"/>
            <a:ext cx="8065295" cy="4978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81540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44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slideLayout" Target="../slideLayouts/slideLayout34.xml"/><Relationship Id="rId7" Type="http://schemas.openxmlformats.org/officeDocument/2006/relationships/vmlDrawing" Target="../drawings/vmlDrawing22.v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slideLayout" Target="../slideLayouts/slideLayout39.xml"/><Relationship Id="rId7" Type="http://schemas.openxmlformats.org/officeDocument/2006/relationships/vmlDrawing" Target="../drawings/vmlDrawing28.v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vmlDrawing" Target="../drawings/vmlDrawing32.v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4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1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theme" Target="../theme/theme14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theme" Target="../theme/theme15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9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slideLayout" Target="../slideLayouts/slideLayout8.xml"/><Relationship Id="rId21" Type="http://schemas.openxmlformats.org/officeDocument/2006/relationships/tags" Target="../tags/tag17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5" Type="http://schemas.openxmlformats.org/officeDocument/2006/relationships/vmlDrawing" Target="../drawings/vmlDrawing6.vml"/><Relationship Id="rId15" Type="http://schemas.openxmlformats.org/officeDocument/2006/relationships/tags" Target="../tags/tag11.xml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theme" Target="../theme/theme2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oleObject" Target="../embeddings/oleObject6.bin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15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9.xml"/><Relationship Id="rId9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8" Type="http://schemas.openxmlformats.org/officeDocument/2006/relationships/slideLayout" Target="../slideLayouts/slideLayout181.xml"/><Relationship Id="rId26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66.xml"/><Relationship Id="rId21" Type="http://schemas.openxmlformats.org/officeDocument/2006/relationships/slideLayout" Target="../slideLayouts/slideLayout184.xml"/><Relationship Id="rId34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slideLayout" Target="../slideLayouts/slideLayout180.xml"/><Relationship Id="rId25" Type="http://schemas.openxmlformats.org/officeDocument/2006/relationships/slideLayout" Target="../slideLayouts/slideLayout188.xml"/><Relationship Id="rId33" Type="http://schemas.openxmlformats.org/officeDocument/2006/relationships/slideLayout" Target="../slideLayouts/slideLayout196.xml"/><Relationship Id="rId38" Type="http://schemas.openxmlformats.org/officeDocument/2006/relationships/theme" Target="../theme/theme22.xml"/><Relationship Id="rId2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79.xml"/><Relationship Id="rId20" Type="http://schemas.openxmlformats.org/officeDocument/2006/relationships/slideLayout" Target="../slideLayouts/slideLayout183.xml"/><Relationship Id="rId29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24" Type="http://schemas.openxmlformats.org/officeDocument/2006/relationships/slideLayout" Target="../slideLayouts/slideLayout187.xml"/><Relationship Id="rId32" Type="http://schemas.openxmlformats.org/officeDocument/2006/relationships/slideLayout" Target="../slideLayouts/slideLayout195.xml"/><Relationship Id="rId37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23" Type="http://schemas.openxmlformats.org/officeDocument/2006/relationships/slideLayout" Target="../slideLayouts/slideLayout186.xml"/><Relationship Id="rId28" Type="http://schemas.openxmlformats.org/officeDocument/2006/relationships/slideLayout" Target="../slideLayouts/slideLayout191.xml"/><Relationship Id="rId36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82.xml"/><Relationship Id="rId31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Relationship Id="rId22" Type="http://schemas.openxmlformats.org/officeDocument/2006/relationships/slideLayout" Target="../slideLayouts/slideLayout185.xml"/><Relationship Id="rId27" Type="http://schemas.openxmlformats.org/officeDocument/2006/relationships/slideLayout" Target="../slideLayouts/slideLayout190.xml"/><Relationship Id="rId30" Type="http://schemas.openxmlformats.org/officeDocument/2006/relationships/slideLayout" Target="../slideLayouts/slideLayout193.xml"/><Relationship Id="rId35" Type="http://schemas.openxmlformats.org/officeDocument/2006/relationships/slideLayout" Target="../slideLayouts/slideLayout19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5.xml"/><Relationship Id="rId10" Type="http://schemas.openxmlformats.org/officeDocument/2006/relationships/theme" Target="../theme/theme23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10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1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1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5" Type="http://schemas.openxmlformats.org/officeDocument/2006/relationships/hyperlink" Target="http://www.mapeet.com/" TargetMode="Externa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Relationship Id="rId14" Type="http://schemas.openxmlformats.org/officeDocument/2006/relationships/hyperlink" Target="http://creativecommons.org/licenses/by-nd/3.0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3" Type="http://schemas.openxmlformats.org/officeDocument/2006/relationships/slideLayout" Target="../slideLayouts/slideLayout11.xml"/><Relationship Id="rId21" Type="http://schemas.openxmlformats.org/officeDocument/2006/relationships/tags" Target="../tags/tag34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29.xml"/><Relationship Id="rId20" Type="http://schemas.openxmlformats.org/officeDocument/2006/relationships/tags" Target="../tags/tag33.xml"/><Relationship Id="rId1" Type="http://schemas.openxmlformats.org/officeDocument/2006/relationships/slideLayout" Target="../slideLayouts/slideLayout9.xml"/><Relationship Id="rId6" Type="http://schemas.openxmlformats.org/officeDocument/2006/relationships/vmlDrawing" Target="../drawings/vmlDrawing8.vml"/><Relationship Id="rId11" Type="http://schemas.openxmlformats.org/officeDocument/2006/relationships/tags" Target="../tags/tag24.xml"/><Relationship Id="rId5" Type="http://schemas.openxmlformats.org/officeDocument/2006/relationships/theme" Target="../theme/theme3.xml"/><Relationship Id="rId15" Type="http://schemas.openxmlformats.org/officeDocument/2006/relationships/tags" Target="../tags/tag28.xml"/><Relationship Id="rId23" Type="http://schemas.openxmlformats.org/officeDocument/2006/relationships/oleObject" Target="../embeddings/oleObject8.bin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4" Type="http://schemas.openxmlformats.org/officeDocument/2006/relationships/slideLayout" Target="../slideLayouts/slideLayout12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tags" Target="../tags/tag35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theme" Target="../theme/theme30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theme" Target="../theme/theme31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235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8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vmlDrawing" Target="../drawings/vmlDrawing35.vml"/><Relationship Id="rId5" Type="http://schemas.openxmlformats.org/officeDocument/2006/relationships/theme" Target="../theme/theme33.xml"/><Relationship Id="rId4" Type="http://schemas.openxmlformats.org/officeDocument/2006/relationships/slideLayout" Target="../slideLayouts/slideLayout239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2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vmlDrawing" Target="../drawings/vmlDrawing40.vml"/><Relationship Id="rId5" Type="http://schemas.openxmlformats.org/officeDocument/2006/relationships/theme" Target="../theme/theme34.xml"/><Relationship Id="rId4" Type="http://schemas.openxmlformats.org/officeDocument/2006/relationships/slideLayout" Target="../slideLayouts/slideLayout243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slideLayout" Target="../slideLayouts/slideLayout246.xml"/><Relationship Id="rId7" Type="http://schemas.openxmlformats.org/officeDocument/2006/relationships/vmlDrawing" Target="../drawings/vmlDrawing45.v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theme" Target="../theme/theme35.xml"/><Relationship Id="rId5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7.xml"/><Relationship Id="rId9" Type="http://schemas.openxmlformats.org/officeDocument/2006/relationships/image" Target="../media/image2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1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vmlDrawing" Target="../drawings/vmlDrawing51.vml"/><Relationship Id="rId5" Type="http://schemas.openxmlformats.org/officeDocument/2006/relationships/theme" Target="../theme/theme36.xml"/><Relationship Id="rId4" Type="http://schemas.openxmlformats.org/officeDocument/2006/relationships/slideLayout" Target="../slideLayouts/slideLayout252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slideLayout" Target="../slideLayouts/slideLayout255.xml"/><Relationship Id="rId7" Type="http://schemas.openxmlformats.org/officeDocument/2006/relationships/vmlDrawing" Target="../drawings/vmlDrawing56.v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theme" Target="../theme/theme37.xml"/><Relationship Id="rId5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6.xml"/><Relationship Id="rId9" Type="http://schemas.openxmlformats.org/officeDocument/2006/relationships/image" Target="../media/image2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slideLayout" Target="../slideLayouts/slideLayout260.xml"/><Relationship Id="rId7" Type="http://schemas.openxmlformats.org/officeDocument/2006/relationships/vmlDrawing" Target="../drawings/vmlDrawing62.v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theme" Target="../theme/theme38.xml"/><Relationship Id="rId5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61.xml"/><Relationship Id="rId9" Type="http://schemas.openxmlformats.org/officeDocument/2006/relationships/image" Target="../media/image2.pn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5.xml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vmlDrawing" Target="../drawings/vmlDrawing68.vml"/><Relationship Id="rId5" Type="http://schemas.openxmlformats.org/officeDocument/2006/relationships/theme" Target="../theme/theme39.xml"/><Relationship Id="rId4" Type="http://schemas.openxmlformats.org/officeDocument/2006/relationships/slideLayout" Target="../slideLayouts/slideLayout26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ags" Target="../tags/tag38.xml"/><Relationship Id="rId5" Type="http://schemas.openxmlformats.org/officeDocument/2006/relationships/vmlDrawing" Target="../drawings/vmlDrawing10.vml"/><Relationship Id="rId4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9.xml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vmlDrawing" Target="../drawings/vmlDrawing73.vml"/><Relationship Id="rId5" Type="http://schemas.openxmlformats.org/officeDocument/2006/relationships/theme" Target="../theme/theme40.xml"/><Relationship Id="rId4" Type="http://schemas.openxmlformats.org/officeDocument/2006/relationships/slideLayout" Target="../slideLayouts/slideLayout27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73.xml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vmlDrawing" Target="../drawings/vmlDrawing78.vml"/><Relationship Id="rId5" Type="http://schemas.openxmlformats.org/officeDocument/2006/relationships/theme" Target="../theme/theme41.xml"/><Relationship Id="rId4" Type="http://schemas.openxmlformats.org/officeDocument/2006/relationships/slideLayout" Target="../slideLayouts/slideLayout274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77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Relationship Id="rId6" Type="http://schemas.openxmlformats.org/officeDocument/2006/relationships/vmlDrawing" Target="../drawings/vmlDrawing83.vml"/><Relationship Id="rId5" Type="http://schemas.openxmlformats.org/officeDocument/2006/relationships/theme" Target="../theme/theme42.xml"/><Relationship Id="rId4" Type="http://schemas.openxmlformats.org/officeDocument/2006/relationships/slideLayout" Target="../slideLayouts/slideLayout278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81.xml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vmlDrawing" Target="../drawings/vmlDrawing88.vml"/><Relationship Id="rId5" Type="http://schemas.openxmlformats.org/officeDocument/2006/relationships/theme" Target="../theme/theme43.xml"/><Relationship Id="rId4" Type="http://schemas.openxmlformats.org/officeDocument/2006/relationships/slideLayout" Target="../slideLayouts/slideLayout282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85.xml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vmlDrawing" Target="../drawings/vmlDrawing93.vml"/><Relationship Id="rId5" Type="http://schemas.openxmlformats.org/officeDocument/2006/relationships/theme" Target="../theme/theme44.xml"/><Relationship Id="rId4" Type="http://schemas.openxmlformats.org/officeDocument/2006/relationships/slideLayout" Target="../slideLayouts/slideLayout28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ags" Target="../tags/tag41.xml"/><Relationship Id="rId5" Type="http://schemas.openxmlformats.org/officeDocument/2006/relationships/vmlDrawing" Target="../drawings/vmlDrawing12.v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oleObject" Target="../embeddings/oleObject14.bin"/><Relationship Id="rId5" Type="http://schemas.openxmlformats.org/officeDocument/2006/relationships/vmlDrawing" Target="../drawings/vmlDrawing14.v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vmlDrawing" Target="../drawings/vmlDrawing16.v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oleObject" Target="../embeddings/oleObject18.bin"/><Relationship Id="rId3" Type="http://schemas.openxmlformats.org/officeDocument/2006/relationships/slideLayout" Target="../slideLayouts/slideLayout28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6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vmlDrawing" Target="../drawings/vmlDrawing18.v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4" Type="http://schemas.openxmlformats.org/officeDocument/2006/relationships/theme" Target="../theme/theme8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oleObject" Target="../embeddings/oleObject19.bin"/><Relationship Id="rId5" Type="http://schemas.openxmlformats.org/officeDocument/2006/relationships/vmlDrawing" Target="../drawings/vmlDrawing19.v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77789310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4753484" name="think-cell Slide" r:id="rId8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794" y="0"/>
            <a:ext cx="8963025" cy="93345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5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465" y="450727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44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4465" y="851219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3540" y="6267550"/>
            <a:ext cx="6810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3538" y="6495306"/>
            <a:ext cx="68627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5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9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803" r:id="rId3"/>
    <p:sldLayoutId id="2147483867" r:id="rId4"/>
    <p:sldLayoutId id="2147485056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9337554"/>
              </p:ext>
            </p:extLst>
          </p:nvPr>
        </p:nvGraphicFramePr>
        <p:xfrm>
          <a:off x="1" y="1"/>
          <a:ext cx="158750" cy="158750"/>
        </p:xfrm>
        <a:graphic>
          <a:graphicData uri="http://schemas.openxmlformats.org/presentationml/2006/ole">
            <p:oleObj spid="_x0000_s4552912" name="think-cell Slide" r:id="rId8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794" y="0"/>
            <a:ext cx="8963025" cy="93345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466" y="450729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44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4466" y="851219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3543" y="6267552"/>
            <a:ext cx="6810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3539" y="6495307"/>
            <a:ext cx="68627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419" indent="-609419" defTabSz="895082">
              <a:tabLst>
                <a:tab pos="612591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8" y="1123948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545518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67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</p:sldLayoutIdLst>
  <p:hf sldNum="0" hdr="0" ftr="0" dt="0"/>
  <p:txStyles>
    <p:titleStyle>
      <a:lvl1pPr algn="l" defTabSz="895082" rtl="0" eaLnBrk="1" fontAlgn="base" hangingPunct="1">
        <a:spcBef>
          <a:spcPct val="0"/>
        </a:spcBef>
        <a:spcAft>
          <a:spcPct val="0"/>
        </a:spcAft>
        <a:tabLst>
          <a:tab pos="357080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9508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08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08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08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062" algn="l" defTabSz="89508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125" algn="l" defTabSz="89508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189" algn="l" defTabSz="89508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251" algn="l" defTabSz="89508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17" indent="-192031" algn="l" defTabSz="895082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062" indent="-261860" algn="l" defTabSz="895082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600">
          <a:solidFill>
            <a:schemeClr val="tx1"/>
          </a:solidFill>
          <a:latin typeface="+mn-lt"/>
        </a:defRPr>
      </a:lvl3pPr>
      <a:lvl4pPr marL="614178" indent="-155529" algn="l" defTabSz="895082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49583" indent="-130136" algn="l" defTabSz="895082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583" indent="-130136" algn="l" defTabSz="895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583" indent="-130136" algn="l" defTabSz="895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583" indent="-130136" algn="l" defTabSz="895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583" indent="-130136" algn="l" defTabSz="895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2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5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6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38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63260078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4560079" name="think-cell Slide" r:id="rId8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" y="0"/>
            <a:ext cx="8963025" cy="93345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5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465" y="450727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44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4465" y="851219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3540" y="6267550"/>
            <a:ext cx="6810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3538" y="6495306"/>
            <a:ext cx="68627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5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801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</p:sldLayoutIdLst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88639608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4565198" name="think-cell Slide" r:id="rId7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94" y="0"/>
            <a:ext cx="8963025" cy="93345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6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466" y="450727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44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4466" y="851219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3541" y="6267550"/>
            <a:ext cx="6810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3538" y="6495306"/>
            <a:ext cx="68627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472" indent="-609472" defTabSz="895160">
              <a:tabLst>
                <a:tab pos="61264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6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545516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37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</p:sldLayoutIdLst>
  <p:hf sldNum="0" hdr="0" ftr="0" dt="0"/>
  <p:txStyles>
    <p:titleStyle>
      <a:lvl1pPr algn="l" defTabSz="895160" rtl="0" eaLnBrk="1" fontAlgn="base" hangingPunct="1">
        <a:spcBef>
          <a:spcPct val="0"/>
        </a:spcBef>
        <a:spcAft>
          <a:spcPct val="0"/>
        </a:spcAft>
        <a:tabLst>
          <a:tab pos="357112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9516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16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16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16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02" algn="l" defTabSz="89516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206" algn="l" defTabSz="89516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309" algn="l" defTabSz="89516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413" algn="l" defTabSz="89516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16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34" indent="-192047" algn="l" defTabSz="89516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02" indent="-261882" algn="l" defTabSz="89516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600">
          <a:solidFill>
            <a:schemeClr val="tx1"/>
          </a:solidFill>
          <a:latin typeface="+mn-lt"/>
        </a:defRPr>
      </a:lvl3pPr>
      <a:lvl4pPr marL="614233" indent="-155542" algn="l" defTabSz="89516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49648" indent="-130148" algn="l" defTabSz="89516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648" indent="-130148" algn="l" defTabSz="8951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648" indent="-130148" algn="l" defTabSz="8951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648" indent="-130148" algn="l" defTabSz="8951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648" indent="-130148" algn="l" defTabSz="8951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8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074" y="269174"/>
            <a:ext cx="8065295" cy="696926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74" y="1115762"/>
            <a:ext cx="8065295" cy="4888446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72" y="6229813"/>
            <a:ext cx="2091002" cy="35785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 defTabSz="896037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1825" y="6229813"/>
            <a:ext cx="2837789" cy="35785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 defTabSz="896037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2365" y="6229813"/>
            <a:ext cx="2091002" cy="35785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defTabSz="896037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1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  <p:sldLayoutId id="2147484055" r:id="rId18"/>
    <p:sldLayoutId id="2147484056" r:id="rId19"/>
    <p:sldLayoutId id="2147484057" r:id="rId20"/>
    <p:sldLayoutId id="2147484058" r:id="rId21"/>
    <p:sldLayoutId id="2147484059" r:id="rId22"/>
  </p:sldLayoutIdLst>
  <p:txStyles>
    <p:titleStyle>
      <a:lvl1pPr algn="l" defTabSz="896000" rtl="0" eaLnBrk="1" latinLnBrk="0" hangingPunct="1"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36001" indent="-336001" algn="l" defTabSz="8960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28000" indent="-280001" algn="l" defTabSz="8960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19999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568000" indent="-224001" algn="l" defTabSz="8960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2015998" indent="-224001" algn="l" defTabSz="8960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2463998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1998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9998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7998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00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9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7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5997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3998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074" y="269174"/>
            <a:ext cx="8065295" cy="696926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74" y="1115762"/>
            <a:ext cx="8065295" cy="4888446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72" y="6229813"/>
            <a:ext cx="2091002" cy="35785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 defTabSz="896037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1825" y="6229813"/>
            <a:ext cx="2837789" cy="35785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 defTabSz="896037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2365" y="6229813"/>
            <a:ext cx="2091002" cy="35785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defTabSz="896037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329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  <p:sldLayoutId id="2147484074" r:id="rId14"/>
    <p:sldLayoutId id="2147484075" r:id="rId15"/>
    <p:sldLayoutId id="2147484076" r:id="rId16"/>
    <p:sldLayoutId id="2147484077" r:id="rId17"/>
    <p:sldLayoutId id="2147484078" r:id="rId18"/>
    <p:sldLayoutId id="2147484079" r:id="rId19"/>
    <p:sldLayoutId id="2147484080" r:id="rId20"/>
    <p:sldLayoutId id="2147484081" r:id="rId21"/>
    <p:sldLayoutId id="2147484082" r:id="rId22"/>
    <p:sldLayoutId id="2147484083" r:id="rId23"/>
  </p:sldLayoutIdLst>
  <p:txStyles>
    <p:titleStyle>
      <a:lvl1pPr algn="l" defTabSz="896000" rtl="0" eaLnBrk="1" latinLnBrk="0" hangingPunct="1"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36001" indent="-336001" algn="l" defTabSz="8960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28000" indent="-280001" algn="l" defTabSz="8960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19999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568000" indent="-224001" algn="l" defTabSz="8960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2015998" indent="-224001" algn="l" defTabSz="8960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2463998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1998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9998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7998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00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9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7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5997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3998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074" y="269174"/>
            <a:ext cx="8065295" cy="696926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74" y="1115762"/>
            <a:ext cx="8065295" cy="4888446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72" y="6229813"/>
            <a:ext cx="2091002" cy="35785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 defTabSz="896037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1825" y="6229813"/>
            <a:ext cx="2837789" cy="35785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 defTabSz="896037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2365" y="6229813"/>
            <a:ext cx="2091002" cy="35785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defTabSz="896037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836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  <p:sldLayoutId id="2147484101" r:id="rId17"/>
    <p:sldLayoutId id="2147484102" r:id="rId18"/>
    <p:sldLayoutId id="2147484103" r:id="rId19"/>
    <p:sldLayoutId id="2147484104" r:id="rId20"/>
    <p:sldLayoutId id="2147484105" r:id="rId21"/>
    <p:sldLayoutId id="2147484106" r:id="rId22"/>
    <p:sldLayoutId id="2147484107" r:id="rId23"/>
  </p:sldLayoutIdLst>
  <p:txStyles>
    <p:titleStyle>
      <a:lvl1pPr algn="l" defTabSz="896000" rtl="0" eaLnBrk="1" latinLnBrk="0" hangingPunct="1"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36001" indent="-336001" algn="l" defTabSz="8960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28000" indent="-280001" algn="l" defTabSz="8960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19999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568000" indent="-224001" algn="l" defTabSz="8960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2015998" indent="-224001" algn="l" defTabSz="8960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2463998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1998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9998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7998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00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9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7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5997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3998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2000">
              <a:srgbClr val="EEEEEE"/>
            </a:gs>
            <a:gs pos="4100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074" y="269174"/>
            <a:ext cx="8065295" cy="696926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74" y="1115762"/>
            <a:ext cx="8065295" cy="4888446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72" y="6229813"/>
            <a:ext cx="2091002" cy="35785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6A7-B091-469C-82C8-89C693043C4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1825" y="6229813"/>
            <a:ext cx="2837789" cy="35785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2365" y="6229813"/>
            <a:ext cx="2091002" cy="35785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927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35" r:id="rId14"/>
    <p:sldLayoutId id="2147484136" r:id="rId15"/>
    <p:sldLayoutId id="2147484137" r:id="rId16"/>
  </p:sldLayoutIdLst>
  <p:txStyles>
    <p:titleStyle>
      <a:lvl1pPr algn="l" defTabSz="896000" rtl="0" eaLnBrk="1" latinLnBrk="0" hangingPunct="1"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36001" indent="-336001" algn="l" defTabSz="8960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28000" indent="-280001" algn="l" defTabSz="8960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19999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568000" indent="-224001" algn="l" defTabSz="8960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2015998" indent="-224001" algn="l" defTabSz="8960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2463998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1998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9998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7998" indent="-224001" algn="l" defTabSz="8960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00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9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7999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5997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3998" algn="l" defTabSz="896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075" y="269176"/>
            <a:ext cx="8065295" cy="696926"/>
          </a:xfrm>
          <a:prstGeom prst="rect">
            <a:avLst/>
          </a:prstGeom>
        </p:spPr>
        <p:txBody>
          <a:bodyPr vert="horz" lIns="121887" tIns="60942" rIns="121887" bIns="609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75" y="1115763"/>
            <a:ext cx="8065295" cy="4888446"/>
          </a:xfrm>
          <a:prstGeom prst="rect">
            <a:avLst/>
          </a:prstGeom>
        </p:spPr>
        <p:txBody>
          <a:bodyPr vert="horz" lIns="121887" tIns="60942" rIns="121887" bIns="609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72" y="6229815"/>
            <a:ext cx="2091002" cy="357857"/>
          </a:xfrm>
          <a:prstGeom prst="rect">
            <a:avLst/>
          </a:prstGeom>
        </p:spPr>
        <p:txBody>
          <a:bodyPr vert="horz" lIns="121887" tIns="60942" rIns="121887" bIns="6094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1826" y="6229815"/>
            <a:ext cx="2837789" cy="357857"/>
          </a:xfrm>
          <a:prstGeom prst="rect">
            <a:avLst/>
          </a:prstGeom>
        </p:spPr>
        <p:txBody>
          <a:bodyPr vert="horz" lIns="121887" tIns="60942" rIns="121887" bIns="6094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2365" y="6229815"/>
            <a:ext cx="2091002" cy="357857"/>
          </a:xfrm>
          <a:prstGeom prst="rect">
            <a:avLst/>
          </a:prstGeom>
        </p:spPr>
        <p:txBody>
          <a:bodyPr vert="horz" lIns="121887" tIns="60942" rIns="121887" bIns="6094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546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1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  <p:sldLayoutId id="2147484732" r:id="rId12"/>
    <p:sldLayoutId id="2147484733" r:id="rId13"/>
    <p:sldLayoutId id="2147484734" r:id="rId14"/>
    <p:sldLayoutId id="2147484735" r:id="rId15"/>
  </p:sldLayoutIdLst>
  <p:txStyles>
    <p:titleStyle>
      <a:lvl1pPr algn="l" defTabSz="8958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938" indent="-335938" algn="l" defTabSz="8958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27867" indent="-279949" algn="l" defTabSz="89583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19794" indent="-223959" algn="l" defTabSz="89583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567712" indent="-223959" algn="l" defTabSz="895835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2015630" indent="-223959" algn="l" defTabSz="895835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2463546" indent="-223959" algn="l" defTabSz="8958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1464" indent="-223959" algn="l" defTabSz="8958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9382" indent="-223959" algn="l" defTabSz="8958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7299" indent="-223959" algn="l" defTabSz="8958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918" algn="l" defTabSz="895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835" algn="l" defTabSz="895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752" algn="l" defTabSz="895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670" algn="l" defTabSz="895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9588" algn="l" defTabSz="895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7505" algn="l" defTabSz="895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5423" algn="l" defTabSz="895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3342" algn="l" defTabSz="895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48074" y="143392"/>
            <a:ext cx="8065295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8074" y="1568348"/>
            <a:ext cx="8065295" cy="44358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8490572" y="5704793"/>
            <a:ext cx="1430180" cy="230822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256313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2" r:id="rId1"/>
    <p:sldLayoutId id="2147484873" r:id="rId2"/>
    <p:sldLayoutId id="2147484874" r:id="rId3"/>
    <p:sldLayoutId id="2147484875" r:id="rId4"/>
    <p:sldLayoutId id="2147484876" r:id="rId5"/>
    <p:sldLayoutId id="2147484877" r:id="rId6"/>
    <p:sldLayoutId id="2147484878" r:id="rId7"/>
    <p:sldLayoutId id="2147484879" r:id="rId8"/>
    <p:sldLayoutId id="2147484880" r:id="rId9"/>
  </p:sldLayoutIdLst>
  <p:hf hdr="0" ftr="0" dt="0"/>
  <p:txStyles>
    <p:titleStyle>
      <a:lvl1pPr algn="r" defTabSz="672196" rtl="0" eaLnBrk="1" latinLnBrk="0" hangingPunct="1">
        <a:spcBef>
          <a:spcPct val="0"/>
        </a:spcBef>
        <a:buNone/>
        <a:defRPr lang="en-US" sz="24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2074" indent="-252074" algn="l" defTabSz="6721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546159" indent="-210061" algn="l" defTabSz="67219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840245" indent="-168049" algn="l" defTabSz="6721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176342" indent="-168049" algn="l" defTabSz="67219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1512440" indent="-168049" algn="l" defTabSz="67219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1848538" indent="-168049" algn="l" defTabSz="6721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84636" indent="-168049" algn="l" defTabSz="6721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733" indent="-168049" algn="l" defTabSz="6721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56831" indent="-168049" algn="l" defTabSz="6721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721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97" algn="l" defTabSz="6721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2196" algn="l" defTabSz="6721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294" algn="l" defTabSz="6721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391" algn="l" defTabSz="6721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0489" algn="l" defTabSz="6721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587" algn="l" defTabSz="6721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2685" algn="l" defTabSz="6721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8783" algn="l" defTabSz="6721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8961438" cy="67214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 sz="180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57601" y="3017"/>
            <a:ext cx="5655765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8074" y="1568348"/>
            <a:ext cx="8065295" cy="44358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490572" y="5704793"/>
            <a:ext cx="1430180" cy="230822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296887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</p:sldLayoutIdLst>
  <p:txStyles>
    <p:titleStyle>
      <a:lvl1pPr algn="r" defTabSz="672196" rtl="0" eaLnBrk="1" latinLnBrk="0" hangingPunct="1">
        <a:spcBef>
          <a:spcPct val="0"/>
        </a:spcBef>
        <a:buNone/>
        <a:defRPr sz="1500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252074" indent="-252074" algn="l" defTabSz="6721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59" indent="-210061" algn="l" defTabSz="67219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0245" indent="-168049" algn="l" defTabSz="6721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76342" indent="-168049" algn="l" defTabSz="67219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440" indent="-168049" algn="l" defTabSz="67219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8538" indent="-168049" algn="l" defTabSz="6721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84636" indent="-168049" algn="l" defTabSz="6721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733" indent="-168049" algn="l" defTabSz="6721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56831" indent="-168049" algn="l" defTabSz="6721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721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97" algn="l" defTabSz="6721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2196" algn="l" defTabSz="6721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294" algn="l" defTabSz="6721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391" algn="l" defTabSz="6721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0489" algn="l" defTabSz="6721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587" algn="l" defTabSz="6721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2685" algn="l" defTabSz="6721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8783" algn="l" defTabSz="6721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4289388" name="think-cell Slide" r:id="rId22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6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19065" y="230189"/>
            <a:ext cx="86185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smtClean="0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19065" y="75765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19065" y="554866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/>
        </p:nvGrpSpPr>
        <p:grpSpPr bwMode="gray">
          <a:xfrm>
            <a:off x="119065" y="6306675"/>
            <a:ext cx="8618537" cy="324716"/>
            <a:chOff x="119063" y="6306659"/>
            <a:chExt cx="8618537" cy="324715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06659"/>
              <a:ext cx="8618537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08263"/>
              <a:ext cx="7200000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09536" indent="-609536" defTabSz="895255">
                <a:tabLst>
                  <a:tab pos="630171" algn="l"/>
                </a:tabLst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SOURCE: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452566" y="1951380"/>
            <a:ext cx="4302125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452565" y="1254580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8264259" y="285753"/>
            <a:ext cx="473335" cy="150811"/>
            <a:chOff x="8267440" y="285750"/>
            <a:chExt cx="473335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7440" y="285750"/>
              <a:ext cx="473335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>
                <a:buClr>
                  <a:srgbClr val="002960"/>
                </a:buClr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8509002" y="6327341"/>
            <a:ext cx="45719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doc id" hidden="1"/>
          <p:cNvSpPr>
            <a:spLocks noChangeArrowheads="1"/>
          </p:cNvSpPr>
          <p:nvPr/>
        </p:nvSpPr>
        <p:spPr bwMode="auto">
          <a:xfrm>
            <a:off x="8081965" y="50802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26" name="LegendBoxes" hidden="1"/>
          <p:cNvGrpSpPr/>
          <p:nvPr/>
        </p:nvGrpSpPr>
        <p:grpSpPr bwMode="gray">
          <a:xfrm>
            <a:off x="7915095" y="279402"/>
            <a:ext cx="763755" cy="997466"/>
            <a:chOff x="7835905" y="279400"/>
            <a:chExt cx="763755" cy="997466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/>
        </p:nvGrpSpPr>
        <p:grpSpPr bwMode="gray">
          <a:xfrm>
            <a:off x="7607285" y="279401"/>
            <a:ext cx="1071730" cy="730767"/>
            <a:chOff x="7540629" y="279400"/>
            <a:chExt cx="1071730" cy="730767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/>
        </p:nvGrpSpPr>
        <p:grpSpPr bwMode="gray">
          <a:xfrm>
            <a:off x="7848422" y="250826"/>
            <a:ext cx="830430" cy="1306515"/>
            <a:chOff x="7769225" y="250825"/>
            <a:chExt cx="830430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64288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</p:sldLayoutIdLst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269846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 baseline="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 baseline="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57601" y="3017"/>
            <a:ext cx="5655765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8072" y="1568347"/>
            <a:ext cx="8065294" cy="44358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286093" y="5681711"/>
            <a:ext cx="1839138" cy="276989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272070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</p:sldLayoutIdLst>
  <p:txStyles>
    <p:titleStyle>
      <a:lvl1pPr algn="r" defTabSz="896017" rtl="0" eaLnBrk="1" latinLnBrk="0" hangingPunct="1">
        <a:spcBef>
          <a:spcPct val="0"/>
        </a:spcBef>
        <a:buNone/>
        <a:defRPr sz="2000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336007" indent="-336007" algn="l" defTabSz="89601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8014" indent="-280006" algn="l" defTabSz="89601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20021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8029" indent="-224004" algn="l" defTabSz="8960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38" indent="-224004" algn="l" defTabSz="8960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4046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55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064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8072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009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17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26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034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043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051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06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4068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48072" y="143392"/>
            <a:ext cx="8065294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8072" y="1568347"/>
            <a:ext cx="8065294" cy="44358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8286093" y="5681711"/>
            <a:ext cx="1839138" cy="276989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75305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89" r:id="rId4"/>
    <p:sldLayoutId id="2147484890" r:id="rId5"/>
    <p:sldLayoutId id="2147484891" r:id="rId6"/>
    <p:sldLayoutId id="2147484892" r:id="rId7"/>
    <p:sldLayoutId id="2147484894" r:id="rId8"/>
  </p:sldLayoutIdLst>
  <p:hf hdr="0" ftr="0" dt="0"/>
  <p:txStyles>
    <p:titleStyle>
      <a:lvl1pPr algn="r" defTabSz="896017" rtl="0" eaLnBrk="1" latinLnBrk="0" hangingPunct="1">
        <a:spcBef>
          <a:spcPct val="0"/>
        </a:spcBef>
        <a:buNone/>
        <a:defRPr lang="en-US" sz="31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36007" indent="-336007" algn="l" defTabSz="89601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28014" indent="-280006" algn="l" defTabSz="89601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20021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568029" indent="-224004" algn="l" defTabSz="8960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16038" indent="-224004" algn="l" defTabSz="8960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464046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55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064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8072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009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17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26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034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043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051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06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4068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48072" y="143392"/>
            <a:ext cx="8065294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8072" y="1568347"/>
            <a:ext cx="8065294" cy="44358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8286093" y="5681711"/>
            <a:ext cx="1839138" cy="276989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9332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6" r:id="rId1"/>
    <p:sldLayoutId id="2147484897" r:id="rId2"/>
    <p:sldLayoutId id="2147484898" r:id="rId3"/>
    <p:sldLayoutId id="2147484899" r:id="rId4"/>
    <p:sldLayoutId id="2147484900" r:id="rId5"/>
    <p:sldLayoutId id="2147484901" r:id="rId6"/>
    <p:sldLayoutId id="2147484902" r:id="rId7"/>
    <p:sldLayoutId id="2147484903" r:id="rId8"/>
    <p:sldLayoutId id="2147484904" r:id="rId9"/>
    <p:sldLayoutId id="2147484905" r:id="rId10"/>
    <p:sldLayoutId id="2147484906" r:id="rId11"/>
    <p:sldLayoutId id="2147484907" r:id="rId12"/>
    <p:sldLayoutId id="2147484908" r:id="rId13"/>
    <p:sldLayoutId id="2147484909" r:id="rId14"/>
    <p:sldLayoutId id="2147484910" r:id="rId15"/>
    <p:sldLayoutId id="2147484911" r:id="rId16"/>
    <p:sldLayoutId id="2147484912" r:id="rId17"/>
    <p:sldLayoutId id="2147484913" r:id="rId18"/>
    <p:sldLayoutId id="2147484914" r:id="rId19"/>
    <p:sldLayoutId id="2147484915" r:id="rId20"/>
    <p:sldLayoutId id="2147484916" r:id="rId21"/>
    <p:sldLayoutId id="2147484917" r:id="rId22"/>
    <p:sldLayoutId id="2147484918" r:id="rId23"/>
    <p:sldLayoutId id="2147484919" r:id="rId24"/>
    <p:sldLayoutId id="2147484920" r:id="rId25"/>
    <p:sldLayoutId id="2147484921" r:id="rId26"/>
    <p:sldLayoutId id="2147484922" r:id="rId27"/>
    <p:sldLayoutId id="2147484923" r:id="rId28"/>
    <p:sldLayoutId id="2147484924" r:id="rId29"/>
    <p:sldLayoutId id="2147484925" r:id="rId30"/>
    <p:sldLayoutId id="2147484926" r:id="rId31"/>
    <p:sldLayoutId id="2147484927" r:id="rId32"/>
    <p:sldLayoutId id="2147484928" r:id="rId33"/>
    <p:sldLayoutId id="2147484929" r:id="rId34"/>
    <p:sldLayoutId id="2147484930" r:id="rId35"/>
    <p:sldLayoutId id="2147484931" r:id="rId36"/>
    <p:sldLayoutId id="2147484932" r:id="rId37"/>
  </p:sldLayoutIdLst>
  <p:hf hdr="0" ftr="0" dt="0"/>
  <p:txStyles>
    <p:titleStyle>
      <a:lvl1pPr algn="r" defTabSz="896017" rtl="0" eaLnBrk="1" latinLnBrk="0" hangingPunct="1">
        <a:spcBef>
          <a:spcPct val="0"/>
        </a:spcBef>
        <a:buNone/>
        <a:defRPr lang="en-US" sz="31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36007" indent="-336007" algn="l" defTabSz="89601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28014" indent="-280006" algn="l" defTabSz="89601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20021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568029" indent="-224004" algn="l" defTabSz="8960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16038" indent="-224004" algn="l" defTabSz="8960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464046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55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064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8072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009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17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26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034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043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051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06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4068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48072" y="143392"/>
            <a:ext cx="8065294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8072" y="1568347"/>
            <a:ext cx="8065294" cy="44358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8286093" y="5681711"/>
            <a:ext cx="1839138" cy="276989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335103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  <p:sldLayoutId id="2147484941" r:id="rId8"/>
    <p:sldLayoutId id="2147484943" r:id="rId9"/>
  </p:sldLayoutIdLst>
  <p:hf hdr="0" ftr="0" dt="0"/>
  <p:txStyles>
    <p:titleStyle>
      <a:lvl1pPr algn="r" defTabSz="896017" rtl="0" eaLnBrk="1" latinLnBrk="0" hangingPunct="1">
        <a:spcBef>
          <a:spcPct val="0"/>
        </a:spcBef>
        <a:buNone/>
        <a:defRPr lang="en-US" sz="31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36007" indent="-336007" algn="l" defTabSz="89601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28014" indent="-280006" algn="l" defTabSz="89601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20021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568029" indent="-224004" algn="l" defTabSz="8960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16038" indent="-224004" algn="l" defTabSz="8960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464046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55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064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8072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009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17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26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034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043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051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06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4068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8961438" cy="67214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 sz="160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57601" y="3017"/>
            <a:ext cx="5655765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8072" y="1568347"/>
            <a:ext cx="8065294" cy="44358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286093" y="5681711"/>
            <a:ext cx="1839138" cy="276989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177521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5" r:id="rId1"/>
  </p:sldLayoutIdLst>
  <p:txStyles>
    <p:titleStyle>
      <a:lvl1pPr algn="r" defTabSz="896017" rtl="0" eaLnBrk="1" latinLnBrk="0" hangingPunct="1">
        <a:spcBef>
          <a:spcPct val="0"/>
        </a:spcBef>
        <a:buNone/>
        <a:defRPr sz="2000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336007" indent="-336007" algn="l" defTabSz="89601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8014" indent="-280006" algn="l" defTabSz="89601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20021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8029" indent="-224004" algn="l" defTabSz="8960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38" indent="-224004" algn="l" defTabSz="8960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4046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55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064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8072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009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17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26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034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043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051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06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4068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57602" y="3017"/>
            <a:ext cx="5655765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8072" y="1568348"/>
            <a:ext cx="8065294" cy="44358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490572" y="5704792"/>
            <a:ext cx="1430180" cy="230822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208980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7" r:id="rId1"/>
    <p:sldLayoutId id="2147484948" r:id="rId2"/>
    <p:sldLayoutId id="214748494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672012" rtl="0" eaLnBrk="1" latinLnBrk="0" hangingPunct="1">
        <a:spcBef>
          <a:spcPct val="0"/>
        </a:spcBef>
        <a:buNone/>
        <a:defRPr sz="2400" b="1" kern="1200" cap="small" normalizeH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2005" indent="-252005" algn="l" defTabSz="6720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6010" indent="-210004" algn="l" defTabSz="6720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0016" indent="-168003" algn="l" defTabSz="67201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76023" indent="-168003" algn="l" defTabSz="67201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28" indent="-168003" algn="l" defTabSz="67201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8035" indent="-168003" algn="l" defTabSz="67201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84042" indent="-168003" algn="l" defTabSz="67201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047" indent="-168003" algn="l" defTabSz="67201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56054" indent="-168003" algn="l" defTabSz="67201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07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2012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19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026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0032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38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2045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8051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48072" y="143392"/>
            <a:ext cx="8065294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8072" y="1568347"/>
            <a:ext cx="8065294" cy="44358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8286093" y="5681711"/>
            <a:ext cx="1839138" cy="276989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255558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1" r:id="rId1"/>
    <p:sldLayoutId id="2147484952" r:id="rId2"/>
    <p:sldLayoutId id="2147484953" r:id="rId3"/>
  </p:sldLayoutIdLst>
  <p:hf hdr="0" ftr="0" dt="0"/>
  <p:txStyles>
    <p:titleStyle>
      <a:lvl1pPr algn="r" defTabSz="896017" rtl="0" eaLnBrk="1" latinLnBrk="0" hangingPunct="1">
        <a:spcBef>
          <a:spcPct val="0"/>
        </a:spcBef>
        <a:buNone/>
        <a:defRPr lang="en-US" sz="31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36007" indent="-336007" algn="l" defTabSz="89601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28014" indent="-280006" algn="l" defTabSz="89601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20021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568029" indent="-224004" algn="l" defTabSz="8960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16038" indent="-224004" algn="l" defTabSz="8960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464046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55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064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8072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009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17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26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034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043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051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06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4068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8961438" cy="67214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 sz="160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57601" y="3017"/>
            <a:ext cx="5655765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8072" y="1568347"/>
            <a:ext cx="8065294" cy="44358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286093" y="5681711"/>
            <a:ext cx="1839138" cy="276989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2047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5" r:id="rId1"/>
  </p:sldLayoutIdLst>
  <p:txStyles>
    <p:titleStyle>
      <a:lvl1pPr algn="r" defTabSz="896017" rtl="0" eaLnBrk="1" latinLnBrk="0" hangingPunct="1">
        <a:spcBef>
          <a:spcPct val="0"/>
        </a:spcBef>
        <a:buNone/>
        <a:defRPr sz="2000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336007" indent="-336007" algn="l" defTabSz="89601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8014" indent="-280006" algn="l" defTabSz="89601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20021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8029" indent="-224004" algn="l" defTabSz="8960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38" indent="-224004" algn="l" defTabSz="8960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4046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55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064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8072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009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17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26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034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043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051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06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4068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57602" y="3017"/>
            <a:ext cx="5655765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8072" y="1568348"/>
            <a:ext cx="8065294" cy="44358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490572" y="5704792"/>
            <a:ext cx="1430180" cy="230822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407799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672012" rtl="0" eaLnBrk="1" latinLnBrk="0" hangingPunct="1">
        <a:spcBef>
          <a:spcPct val="0"/>
        </a:spcBef>
        <a:buNone/>
        <a:defRPr sz="2400" b="1" kern="1200" cap="small" normalizeH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2005" indent="-252005" algn="l" defTabSz="6720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6010" indent="-210004" algn="l" defTabSz="6720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0016" indent="-168003" algn="l" defTabSz="67201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76023" indent="-168003" algn="l" defTabSz="67201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28" indent="-168003" algn="l" defTabSz="67201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8035" indent="-168003" algn="l" defTabSz="67201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84042" indent="-168003" algn="l" defTabSz="67201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047" indent="-168003" algn="l" defTabSz="67201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56054" indent="-168003" algn="l" defTabSz="67201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07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2012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19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026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0032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38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2045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8051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8961438" cy="608332"/>
          </a:xfrm>
          <a:prstGeom prst="rect">
            <a:avLst/>
          </a:prstGeom>
          <a:solidFill>
            <a:srgbClr val="1D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0" y="608332"/>
            <a:ext cx="8961438" cy="282298"/>
          </a:xfrm>
          <a:prstGeom prst="rect">
            <a:avLst/>
          </a:prstGeom>
          <a:solidFill>
            <a:srgbClr val="9EB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6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08332"/>
            <a:ext cx="8961438" cy="0"/>
          </a:xfrm>
          <a:prstGeom prst="line">
            <a:avLst/>
          </a:prstGeom>
          <a:ln>
            <a:solidFill>
              <a:srgbClr val="CBD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57601" y="3017"/>
            <a:ext cx="5655765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8072" y="1568347"/>
            <a:ext cx="8065294" cy="44358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66017"/>
            <a:ext cx="8961438" cy="255459"/>
          </a:xfrm>
          <a:prstGeom prst="rect">
            <a:avLst/>
          </a:prstGeom>
          <a:solidFill>
            <a:srgbClr val="1D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892126" y="6466017"/>
            <a:ext cx="3047312" cy="230822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r" fontAlgn="base"/>
            <a:r>
              <a:rPr lang="en-US" sz="9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This work is licensed under a </a:t>
            </a:r>
            <a:r>
              <a:rPr lang="en-US" sz="9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Creative Commons Attribution</a:t>
            </a:r>
            <a:endParaRPr lang="en-US" sz="900" b="0" i="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8286093" y="5681711"/>
            <a:ext cx="1839138" cy="276989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15" name="Rectangle 14">
            <a:hlinkClick r:id="rId15"/>
          </p:cNvPr>
          <p:cNvSpPr/>
          <p:nvPr/>
        </p:nvSpPr>
        <p:spPr>
          <a:xfrm>
            <a:off x="0" y="6466017"/>
            <a:ext cx="3047312" cy="230822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l" fontAlgn="base"/>
            <a:r>
              <a:rPr lang="en-US" sz="9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123152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9" r:id="rId1"/>
    <p:sldLayoutId id="2147484960" r:id="rId2"/>
    <p:sldLayoutId id="2147484961" r:id="rId3"/>
    <p:sldLayoutId id="2147484962" r:id="rId4"/>
    <p:sldLayoutId id="2147484963" r:id="rId5"/>
    <p:sldLayoutId id="2147484964" r:id="rId6"/>
    <p:sldLayoutId id="2147484965" r:id="rId7"/>
    <p:sldLayoutId id="2147484966" r:id="rId8"/>
    <p:sldLayoutId id="2147484967" r:id="rId9"/>
    <p:sldLayoutId id="2147484968" r:id="rId10"/>
    <p:sldLayoutId id="2147484969" r:id="rId11"/>
    <p:sldLayoutId id="2147484970" r:id="rId12"/>
  </p:sldLayoutIdLst>
  <p:txStyles>
    <p:titleStyle>
      <a:lvl1pPr algn="r" defTabSz="896017" rtl="0" eaLnBrk="1" latinLnBrk="0" hangingPunct="1">
        <a:spcBef>
          <a:spcPct val="0"/>
        </a:spcBef>
        <a:buNone/>
        <a:defRPr sz="2000" b="1" kern="1200" cap="small" normalizeH="0" baseline="0">
          <a:solidFill>
            <a:schemeClr val="bg1"/>
          </a:solidFill>
          <a:effectLst/>
          <a:latin typeface="Verdana" pitchFamily="34" charset="0"/>
          <a:ea typeface="+mj-ea"/>
          <a:cs typeface="+mj-cs"/>
        </a:defRPr>
      </a:lvl1pPr>
    </p:titleStyle>
    <p:bodyStyle>
      <a:lvl1pPr marL="336007" indent="-336007" algn="l" defTabSz="89601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8014" indent="-280006" algn="l" defTabSz="89601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20021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8029" indent="-224004" algn="l" defTabSz="8960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38" indent="-224004" algn="l" defTabSz="8960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4046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55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064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8072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009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17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26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034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043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051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06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4068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4290412" name="think-cell Slide" r:id="rId23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7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19065" y="230189"/>
            <a:ext cx="86185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smtClean="0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19065" y="75765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19065" y="554866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/>
        </p:nvGrpSpPr>
        <p:grpSpPr bwMode="gray">
          <a:xfrm>
            <a:off x="119065" y="6306675"/>
            <a:ext cx="8618537" cy="324716"/>
            <a:chOff x="119063" y="6306659"/>
            <a:chExt cx="8618537" cy="324715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06659"/>
              <a:ext cx="8618537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08263"/>
              <a:ext cx="7200000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09536" indent="-609536" defTabSz="895255">
                <a:tabLst>
                  <a:tab pos="630171" algn="l"/>
                </a:tabLst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SOURCE: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452566" y="1951380"/>
            <a:ext cx="4302125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452565" y="1254580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8264259" y="285753"/>
            <a:ext cx="473335" cy="150811"/>
            <a:chOff x="8267440" y="285750"/>
            <a:chExt cx="473335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7440" y="285750"/>
              <a:ext cx="473335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>
                <a:buClr>
                  <a:srgbClr val="002960"/>
                </a:buClr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8509002" y="6327341"/>
            <a:ext cx="45719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doc id" hidden="1"/>
          <p:cNvSpPr>
            <a:spLocks noChangeArrowheads="1"/>
          </p:cNvSpPr>
          <p:nvPr/>
        </p:nvSpPr>
        <p:spPr bwMode="auto">
          <a:xfrm>
            <a:off x="8081965" y="50802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26" name="LegendBoxes" hidden="1"/>
          <p:cNvGrpSpPr/>
          <p:nvPr/>
        </p:nvGrpSpPr>
        <p:grpSpPr bwMode="gray">
          <a:xfrm>
            <a:off x="7915095" y="279402"/>
            <a:ext cx="763755" cy="997466"/>
            <a:chOff x="7835905" y="279400"/>
            <a:chExt cx="763755" cy="997466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/>
        </p:nvGrpSpPr>
        <p:grpSpPr bwMode="gray">
          <a:xfrm>
            <a:off x="7607285" y="279401"/>
            <a:ext cx="1071730" cy="730767"/>
            <a:chOff x="7540629" y="279400"/>
            <a:chExt cx="1071730" cy="730767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/>
        </p:nvGrpSpPr>
        <p:grpSpPr bwMode="gray">
          <a:xfrm>
            <a:off x="7848422" y="250826"/>
            <a:ext cx="830430" cy="1306515"/>
            <a:chOff x="7769225" y="250825"/>
            <a:chExt cx="830430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26583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269846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 baseline="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 baseline="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57601" y="3017"/>
            <a:ext cx="5655765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8072" y="1568347"/>
            <a:ext cx="8065294" cy="44358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286093" y="5681711"/>
            <a:ext cx="1839138" cy="276989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439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2" r:id="rId1"/>
    <p:sldLayoutId id="214748497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896017" rtl="0" eaLnBrk="1" latinLnBrk="0" hangingPunct="1">
        <a:spcBef>
          <a:spcPct val="0"/>
        </a:spcBef>
        <a:buNone/>
        <a:defRPr sz="2000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336007" indent="-336007" algn="l" defTabSz="89601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8014" indent="-280006" algn="l" defTabSz="89601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20021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8029" indent="-224004" algn="l" defTabSz="8960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38" indent="-224004" algn="l" defTabSz="8960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4046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55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064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8072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009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17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26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034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043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051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06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4068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099" y="357858"/>
            <a:ext cx="7729240" cy="1299174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099" y="1789283"/>
            <a:ext cx="7729240" cy="426471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099" y="6229812"/>
            <a:ext cx="2016324" cy="35785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8477" y="6229812"/>
            <a:ext cx="3024485" cy="35785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015" y="6229812"/>
            <a:ext cx="2016324" cy="35785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8286093" y="5681711"/>
            <a:ext cx="1839138" cy="276989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359992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97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72012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03" indent="-168003" algn="l" defTabSz="672012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9" indent="-168003" algn="l" defTabSz="672012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40016" indent="-168003" algn="l" defTabSz="672012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6023" indent="-168003" algn="l" defTabSz="672012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28" indent="-168003" algn="l" defTabSz="672012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48035" indent="-168003" algn="l" defTabSz="672012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84042" indent="-168003" algn="l" defTabSz="672012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047" indent="-168003" algn="l" defTabSz="672012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56054" indent="-168003" algn="l" defTabSz="672012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07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2012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19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026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0032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38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2045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8051" algn="l" defTabSz="6720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57601" y="3017"/>
            <a:ext cx="5655765" cy="60531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8072" y="1568347"/>
            <a:ext cx="8065294" cy="44358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286093" y="5681711"/>
            <a:ext cx="1839138" cy="276989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207703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896017" rtl="0" eaLnBrk="1" latinLnBrk="0" hangingPunct="1">
        <a:spcBef>
          <a:spcPct val="0"/>
        </a:spcBef>
        <a:buNone/>
        <a:defRPr sz="2700" b="1" kern="1200" cap="small" normalizeH="0" baseline="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36007" indent="-336007" algn="l" defTabSz="89601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8014" indent="-280006" algn="l" defTabSz="89601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20021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8029" indent="-224004" algn="l" defTabSz="8960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38" indent="-224004" algn="l" defTabSz="8960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4046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55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064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8072" indent="-224004" algn="l" defTabSz="896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009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17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26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034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043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051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060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4068" algn="l" defTabSz="896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77789310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5727271" name="think-cell Slide" r:id="rId7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94" y="0"/>
            <a:ext cx="8963025" cy="93345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5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465" y="450727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44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4465" y="851219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3540" y="6267550"/>
            <a:ext cx="6810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3538" y="6495306"/>
            <a:ext cx="68627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ACET" hidden="1"/>
          <p:cNvGrpSpPr>
            <a:grpSpLocks/>
          </p:cNvGrpSpPr>
          <p:nvPr/>
        </p:nvGrpSpPr>
        <p:grpSpPr bwMode="auto">
          <a:xfrm>
            <a:off x="1452565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9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0" r:id="rId1"/>
    <p:sldLayoutId id="2147484981" r:id="rId2"/>
    <p:sldLayoutId id="2147484982" r:id="rId3"/>
    <p:sldLayoutId id="2147484983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77789310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5734439" name="think-cell Slide" r:id="rId7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94" y="0"/>
            <a:ext cx="8963025" cy="93345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5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465" y="450727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44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4465" y="851219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3540" y="6267550"/>
            <a:ext cx="6810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3538" y="6495306"/>
            <a:ext cx="68627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ACET" hidden="1"/>
          <p:cNvGrpSpPr>
            <a:grpSpLocks/>
          </p:cNvGrpSpPr>
          <p:nvPr/>
        </p:nvGrpSpPr>
        <p:grpSpPr bwMode="auto">
          <a:xfrm>
            <a:off x="1452565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9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5" r:id="rId1"/>
    <p:sldLayoutId id="2147484986" r:id="rId2"/>
    <p:sldLayoutId id="2147484987" r:id="rId3"/>
    <p:sldLayoutId id="2147484988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91352041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5752871" name="think-cell Slide" r:id="rId8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794" y="0"/>
            <a:ext cx="8963025" cy="93345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464" y="450727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44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4464" y="851219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3539" y="6267550"/>
            <a:ext cx="6810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3538" y="6495306"/>
            <a:ext cx="68627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ACET" hidden="1"/>
          <p:cNvGrpSpPr>
            <a:grpSpLocks/>
          </p:cNvGrpSpPr>
          <p:nvPr/>
        </p:nvGrpSpPr>
        <p:grpSpPr bwMode="auto">
          <a:xfrm>
            <a:off x="1452564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545514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9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2" r:id="rId1"/>
    <p:sldLayoutId id="2147485003" r:id="rId2"/>
    <p:sldLayoutId id="2147485004" r:id="rId3"/>
    <p:sldLayoutId id="2147485005" r:id="rId4"/>
    <p:sldLayoutId id="2147485006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91352041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6053927" name="think-cell Slide" r:id="rId7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94" y="0"/>
            <a:ext cx="8963025" cy="93345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464" y="450727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44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4464" y="851219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3539" y="6267550"/>
            <a:ext cx="6810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3538" y="6495306"/>
            <a:ext cx="68627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ACET" hidden="1"/>
          <p:cNvGrpSpPr>
            <a:grpSpLocks/>
          </p:cNvGrpSpPr>
          <p:nvPr/>
        </p:nvGrpSpPr>
        <p:grpSpPr bwMode="auto">
          <a:xfrm>
            <a:off x="1452564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545514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9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  <p:sldLayoutId id="2147485009" r:id="rId2"/>
    <p:sldLayoutId id="2147485010" r:id="rId3"/>
    <p:sldLayoutId id="2147485011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91352041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6241319" name="think-cell Slide" r:id="rId8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794" y="0"/>
            <a:ext cx="8963025" cy="93345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464" y="450727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44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4464" y="851219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3539" y="6267550"/>
            <a:ext cx="6810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3538" y="6495306"/>
            <a:ext cx="68627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ACET" hidden="1"/>
          <p:cNvGrpSpPr>
            <a:grpSpLocks/>
          </p:cNvGrpSpPr>
          <p:nvPr/>
        </p:nvGrpSpPr>
        <p:grpSpPr bwMode="auto">
          <a:xfrm>
            <a:off x="1452564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545514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9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3" r:id="rId1"/>
    <p:sldLayoutId id="2147485014" r:id="rId2"/>
    <p:sldLayoutId id="2147485015" r:id="rId3"/>
    <p:sldLayoutId id="2147485016" r:id="rId4"/>
    <p:sldLayoutId id="2147485017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77789310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6350887" name="think-cell Slide" r:id="rId8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794" y="0"/>
            <a:ext cx="8963025" cy="93345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464" y="450727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44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4464" y="851219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3539" y="6267550"/>
            <a:ext cx="6810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3538" y="6495306"/>
            <a:ext cx="68627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ACET" hidden="1"/>
          <p:cNvGrpSpPr>
            <a:grpSpLocks/>
          </p:cNvGrpSpPr>
          <p:nvPr/>
        </p:nvGrpSpPr>
        <p:grpSpPr bwMode="auto">
          <a:xfrm>
            <a:off x="1452564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545514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9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91352041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6495271" name="think-cell Slide" r:id="rId7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94" y="0"/>
            <a:ext cx="8963025" cy="93345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464" y="450727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44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4464" y="851219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3539" y="6267550"/>
            <a:ext cx="6810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3538" y="6495306"/>
            <a:ext cx="68627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ACET" hidden="1"/>
          <p:cNvGrpSpPr>
            <a:grpSpLocks/>
          </p:cNvGrpSpPr>
          <p:nvPr/>
        </p:nvGrpSpPr>
        <p:grpSpPr bwMode="auto">
          <a:xfrm>
            <a:off x="1452564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545514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9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5" r:id="rId1"/>
    <p:sldLayoutId id="2147485026" r:id="rId2"/>
    <p:sldLayoutId id="2147485027" r:id="rId3"/>
    <p:sldLayoutId id="2147485028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4291435" name="think-cell Slide" r:id="rId7" imgW="360" imgH="360" progId="">
              <p:embed/>
            </p:oleObj>
          </a:graphicData>
        </a:graphic>
      </p:graphicFrame>
      <p:sp>
        <p:nvSpPr>
          <p:cNvPr id="1026" name="SlideBottomBar"/>
          <p:cNvSpPr>
            <a:spLocks noChangeArrowheads="1"/>
          </p:cNvSpPr>
          <p:nvPr/>
        </p:nvSpPr>
        <p:spPr bwMode="auto">
          <a:xfrm>
            <a:off x="0" y="6300790"/>
            <a:ext cx="8961438" cy="422275"/>
          </a:xfrm>
          <a:prstGeom prst="rect">
            <a:avLst/>
          </a:prstGeom>
          <a:solidFill>
            <a:srgbClr val="88BCD6"/>
          </a:solidFill>
          <a:ln>
            <a:noFill/>
          </a:ln>
          <a:effectLst/>
          <a:extLst/>
        </p:spPr>
        <p:txBody>
          <a:bodyPr wrap="none" lIns="91430" tIns="45715" rIns="91430" bIns="45715" anchor="ctr"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081965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89713" y="1940593"/>
            <a:ext cx="2003754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latin typeface="Arial"/>
              </a:rPr>
              <a:t>Last Modified 05.06.2017 8:16 Russia TZ 2 Standard Time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97116" y="4114419"/>
            <a:ext cx="178895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latin typeface="Arial"/>
              </a:rPr>
              <a:t>Printed 16.02.2017 9:34 Russia TZ 2 Standard Time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5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5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19062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4" y="531815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078533"/>
            <a:ext cx="8548687" cy="511175"/>
            <a:chOff x="75" y="3829"/>
            <a:chExt cx="5385" cy="322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536" indent="-609536" defTabSz="895255">
                <a:tabLst>
                  <a:tab pos="612710" algn="l"/>
                </a:tabLst>
              </a:pPr>
              <a:r>
                <a:rPr lang="en-US" sz="1000" dirty="0">
                  <a:solidFill>
                    <a:srgbClr val="FFFFFF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5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21" name="SlideLogoSeparator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419112" y="6403978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255"/>
            <a:r>
              <a:rPr lang="en-US" sz="1200" dirty="0">
                <a:solidFill>
                  <a:srgbClr val="FFFFFF"/>
                </a:solidFill>
                <a:latin typeface="Arial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239879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269846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77789310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6609959" name="think-cell Slide" r:id="rId7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94" y="0"/>
            <a:ext cx="8963025" cy="93345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5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465" y="450727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44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4465" y="851219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3540" y="6267550"/>
            <a:ext cx="6810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3538" y="6495306"/>
            <a:ext cx="68627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ACET" hidden="1"/>
          <p:cNvGrpSpPr>
            <a:grpSpLocks/>
          </p:cNvGrpSpPr>
          <p:nvPr/>
        </p:nvGrpSpPr>
        <p:grpSpPr bwMode="auto">
          <a:xfrm>
            <a:off x="1452565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9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0" r:id="rId1"/>
    <p:sldLayoutId id="2147485031" r:id="rId2"/>
    <p:sldLayoutId id="2147485032" r:id="rId3"/>
    <p:sldLayoutId id="2147485033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77789310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7486503" name="think-cell Slide" r:id="rId7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94" y="0"/>
            <a:ext cx="8963025" cy="93345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5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465" y="450727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44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4465" y="851219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3540" y="6267550"/>
            <a:ext cx="6810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3538" y="6495306"/>
            <a:ext cx="68627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ACET" hidden="1"/>
          <p:cNvGrpSpPr>
            <a:grpSpLocks/>
          </p:cNvGrpSpPr>
          <p:nvPr/>
        </p:nvGrpSpPr>
        <p:grpSpPr bwMode="auto">
          <a:xfrm>
            <a:off x="1452565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9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6" r:id="rId1"/>
    <p:sldLayoutId id="2147485037" r:id="rId2"/>
    <p:sldLayoutId id="2147485038" r:id="rId3"/>
    <p:sldLayoutId id="2147485039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77789310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7749671" name="think-cell Slide" r:id="rId7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94" y="0"/>
            <a:ext cx="8963025" cy="93345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5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465" y="450727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44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4465" y="851219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3540" y="6267550"/>
            <a:ext cx="6810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3538" y="6495306"/>
            <a:ext cx="68627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ACET" hidden="1"/>
          <p:cNvGrpSpPr>
            <a:grpSpLocks/>
          </p:cNvGrpSpPr>
          <p:nvPr/>
        </p:nvGrpSpPr>
        <p:grpSpPr bwMode="auto">
          <a:xfrm>
            <a:off x="1452565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9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1" r:id="rId1"/>
    <p:sldLayoutId id="2147485042" r:id="rId2"/>
    <p:sldLayoutId id="2147485043" r:id="rId3"/>
    <p:sldLayoutId id="2147485044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77789310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8558620" name="think-cell Slide" r:id="rId7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94" y="0"/>
            <a:ext cx="8963025" cy="93345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5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465" y="450727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44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4465" y="851219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3540" y="6267550"/>
            <a:ext cx="6810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3538" y="6495306"/>
            <a:ext cx="68627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ACET" hidden="1"/>
          <p:cNvGrpSpPr>
            <a:grpSpLocks/>
          </p:cNvGrpSpPr>
          <p:nvPr/>
        </p:nvGrpSpPr>
        <p:grpSpPr bwMode="auto">
          <a:xfrm>
            <a:off x="1452565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9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7" r:id="rId1"/>
    <p:sldLayoutId id="2147485048" r:id="rId2"/>
    <p:sldLayoutId id="2147485049" r:id="rId3"/>
    <p:sldLayoutId id="2147485050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34436424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8816666" name="think-cell Slide" r:id="rId7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94" y="0"/>
            <a:ext cx="8963025" cy="93345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5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465" y="450727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44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4465" y="851219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3540" y="6267550"/>
            <a:ext cx="6810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3538" y="6495306"/>
            <a:ext cx="68627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ACET" hidden="1"/>
          <p:cNvGrpSpPr>
            <a:grpSpLocks/>
          </p:cNvGrpSpPr>
          <p:nvPr/>
        </p:nvGrpSpPr>
        <p:grpSpPr bwMode="auto">
          <a:xfrm>
            <a:off x="1452565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24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2" r:id="rId1"/>
    <p:sldLayoutId id="2147485053" r:id="rId2"/>
    <p:sldLayoutId id="2147485054" r:id="rId3"/>
    <p:sldLayoutId id="2147485055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4308819" name="think-cell Slide" r:id="rId7" imgW="360" imgH="360" progId="">
              <p:embed/>
            </p:oleObj>
          </a:graphicData>
        </a:graphic>
      </p:graphicFrame>
      <p:sp>
        <p:nvSpPr>
          <p:cNvPr id="1026" name="SlideBottomBar"/>
          <p:cNvSpPr>
            <a:spLocks noChangeArrowheads="1"/>
          </p:cNvSpPr>
          <p:nvPr/>
        </p:nvSpPr>
        <p:spPr bwMode="auto">
          <a:xfrm>
            <a:off x="0" y="6300790"/>
            <a:ext cx="8961438" cy="422275"/>
          </a:xfrm>
          <a:prstGeom prst="rect">
            <a:avLst/>
          </a:prstGeom>
          <a:solidFill>
            <a:srgbClr val="88BCD6"/>
          </a:solidFill>
          <a:ln>
            <a:noFill/>
          </a:ln>
          <a:effectLst/>
          <a:extLst/>
        </p:spPr>
        <p:txBody>
          <a:bodyPr wrap="none" lIns="91430" tIns="45715" rIns="91430" bIns="45715" anchor="ctr"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081965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89713" y="1940593"/>
            <a:ext cx="2003754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latin typeface="Arial"/>
              </a:rPr>
              <a:t>Last Modified 05.06.2017 8:16 Russia TZ 2 Standard Time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97116" y="4114419"/>
            <a:ext cx="178895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latin typeface="Arial"/>
              </a:rPr>
              <a:t>Printed 16.02.2017 9:34 Russia TZ 2 Standard Time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5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5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19062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4" y="531815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078533"/>
            <a:ext cx="8548687" cy="511175"/>
            <a:chOff x="75" y="3829"/>
            <a:chExt cx="5385" cy="322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536" indent="-609536" defTabSz="895255">
                <a:tabLst>
                  <a:tab pos="612710" algn="l"/>
                </a:tabLst>
              </a:pPr>
              <a:r>
                <a:rPr lang="en-US" sz="1000" dirty="0">
                  <a:solidFill>
                    <a:srgbClr val="FFFFFF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5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21" name="SlideLogoSeparator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419112" y="6403978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255"/>
            <a:r>
              <a:rPr lang="ru-RU" sz="1200" dirty="0">
                <a:solidFill>
                  <a:srgbClr val="FFFFFF"/>
                </a:solidFill>
                <a:latin typeface="Arial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34685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269846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62781305"/>
              </p:ext>
            </p:extLst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4593840" name="think-cell Slide" r:id="rId6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794" y="0"/>
            <a:ext cx="8963025" cy="93345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5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465" y="450727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44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4465" y="851219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3540" y="6267550"/>
            <a:ext cx="6810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3538" y="6495306"/>
            <a:ext cx="68627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5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077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</p:sldLayoutIdLst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4249274" name="think-cell Slide" r:id="rId7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94" y="0"/>
            <a:ext cx="8963025" cy="93345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5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465" y="450727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44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4465" y="851219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3540" y="6267550"/>
            <a:ext cx="6810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3538" y="6495306"/>
            <a:ext cx="68627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5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67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</p:sldLayoutIdLst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" y="318"/>
            <a:ext cx="8961120" cy="67208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6"/>
          <a:stretch/>
        </p:blipFill>
        <p:spPr>
          <a:xfrm>
            <a:off x="0" y="6300788"/>
            <a:ext cx="8961438" cy="420491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4380316" name="think-cell Slide" r:id="rId18" imgW="360" imgH="360" progId="">
              <p:embed/>
            </p:oleObj>
          </a:graphicData>
        </a:graphic>
      </p:graphicFrame>
      <p:sp>
        <p:nvSpPr>
          <p:cNvPr id="1033" name="doc id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81965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7889712" y="1940593"/>
            <a:ext cx="2003754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latin typeface="Arial"/>
              </a:rPr>
              <a:t>Last Modified 05.06.2017 8:16 Russia TZ 2 Standard Time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8033182" y="4114419"/>
            <a:ext cx="171681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latin typeface="Arial"/>
              </a:rPr>
              <a:t>Printed 8/19/2013 2:49 PM Central Standard Time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1452565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19065" y="230189"/>
            <a:ext cx="8618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9062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9064" y="531815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19063" y="6078533"/>
            <a:ext cx="8548687" cy="511175"/>
            <a:chOff x="75" y="3829"/>
            <a:chExt cx="5385" cy="322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536" indent="-609536" defTabSz="895255">
                <a:tabLst>
                  <a:tab pos="61271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452565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21" name="SlideLogoSeparator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419112" y="6403978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255"/>
            <a:r>
              <a:rPr lang="en-US" sz="1200" dirty="0">
                <a:solidFill>
                  <a:srgbClr val="D9D9D9"/>
                </a:solidFill>
                <a:latin typeface="Arial"/>
              </a:rPr>
              <a:t>|</a:t>
            </a:r>
          </a:p>
        </p:txBody>
      </p:sp>
      <p:sp>
        <p:nvSpPr>
          <p:cNvPr id="24" name="Slide Number"/>
          <p:cNvSpPr txBox="1">
            <a:spLocks/>
          </p:cNvSpPr>
          <p:nvPr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D9D9D9"/>
                </a:solidFill>
              </a:rPr>
              <a:pPr/>
              <a:t>‹#›</a:t>
            </a:fld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07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269846" algn="l"/>
        </a:tabLst>
        <a:defRPr sz="2400" b="1" baseline="0">
          <a:solidFill>
            <a:schemeClr val="accent4"/>
          </a:solidFill>
          <a:latin typeface="Georgia" pitchFamily="18" charset="0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0" y="1"/>
          <a:ext cx="158750" cy="158750"/>
        </p:xfrm>
        <a:graphic>
          <a:graphicData uri="http://schemas.openxmlformats.org/presentationml/2006/ole">
            <p:oleObj spid="_x0000_s4397514" name="think-cell Slide" r:id="rId6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794" y="0"/>
            <a:ext cx="8963025" cy="933451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5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465" y="450727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44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4465" y="851219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3540" y="6267550"/>
            <a:ext cx="6810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3538" y="6495306"/>
            <a:ext cx="686276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5" y="1123951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545515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48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</p:sldLayoutIdLst>
  <p:hf sldNum="0"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782" y="45443"/>
            <a:ext cx="8384018" cy="336708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cs typeface="Arial" pitchFamily="34" charset="0"/>
              </a:rPr>
              <a:t>Проект «Лучшие практики» </a:t>
            </a:r>
            <a:endParaRPr lang="ru-RU" i="1" dirty="0">
              <a:solidFill>
                <a:srgbClr val="00206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7943" y="6241840"/>
            <a:ext cx="8798942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89782" y="369293"/>
            <a:ext cx="8384018" cy="336708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cs typeface="Arial" pitchFamily="34" charset="0"/>
              </a:rPr>
              <a:t>Источники информации</a:t>
            </a:r>
            <a:endParaRPr lang="ru-RU" i="1" dirty="0">
              <a:solidFill>
                <a:srgbClr val="002060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61925" y="914401"/>
          <a:ext cx="8620125" cy="5354956"/>
        </p:xfrm>
        <a:graphic>
          <a:graphicData uri="http://schemas.openxmlformats.org/drawingml/2006/table">
            <a:tbl>
              <a:tblPr/>
              <a:tblGrid>
                <a:gridCol w="2628900"/>
                <a:gridCol w="4014012"/>
                <a:gridCol w="1977213"/>
              </a:tblGrid>
              <a:tr h="218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ресурса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Контенет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Адрес в сети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Интернет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93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Смартека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Платформа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лучших практик регионов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https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://smarteka.com/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Экспертный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институт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социальных                                                    исследований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Еженедельный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мониторинг по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региональным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практикам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регионов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http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://eisr.ru/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Будущее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России. Национальный проекты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Мониторинг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проектов,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региональные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практики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https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://futurerussia.gov.ru/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Портал региональных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практик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Навигатор по российским региональным практикам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0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https://regions.eisr.ru/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Центр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перспективных управленческих решений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Исследования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 государственному управлению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https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://cpur.ru/research/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Мой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бизнес.рф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Региональные новости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 сфере МСП, лучшие практики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https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://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мойбизнес.рф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Франшиза.ру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Франчайзинг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Новости,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обзоры,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мнения предпринимателей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https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://franshiza.ru/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BIZ360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Малый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бизнес: обзоры, практики, идеи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https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://biz360.ru/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Журнал «Генеральный директор»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Практика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российских генеральных директоров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https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://www.gd.ru/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Журнал «Секрет фирмы»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предпринимателях, компаниях, находках в сфере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менеджмента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https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://secretmag.ru/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АСИ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агентство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стратегических инициатив)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Лучшие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практики, истории успеха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https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://asi.ru/sml/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McKinsey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Определении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перспектив долгосрочного развития экономики и бизнеса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https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://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www.mckinsey.com/ru/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Официальные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айты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министерств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Новости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обзор законодательства по сферам экономической деятельности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https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://mintrud.gov.ru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Фонд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развития промышленности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Поддержка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приоритетным направлениям развития науки и техники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https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://frprf.ru/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Государственная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информационная система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промышленности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Мониторинг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мер поддержки. Сервисы, аналитика.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https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://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gisp.gov.ru/navigator-measures/ru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55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1200" dirty="0" err="1" smtClean="0"/>
                        <a:t>Интнрнет-журнал</a:t>
                      </a:r>
                      <a:r>
                        <a:rPr lang="ru-RU" sz="1200" baseline="0" dirty="0" smtClean="0"/>
                        <a:t> «Мастера»</a:t>
                      </a:r>
                      <a:endParaRPr lang="ru-RU" sz="1200" dirty="0"/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Практики,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советы, курсы по ведению бизнеса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https://mastera.academy/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782" y="45443"/>
            <a:ext cx="8384018" cy="336708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cs typeface="Arial" pitchFamily="34" charset="0"/>
              </a:rPr>
              <a:t>Проект «Лучшие практики» </a:t>
            </a:r>
            <a:endParaRPr lang="ru-RU" i="1" dirty="0">
              <a:solidFill>
                <a:srgbClr val="00206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7943" y="6241840"/>
            <a:ext cx="8798942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89782" y="369293"/>
            <a:ext cx="8384018" cy="336708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cs typeface="Arial" pitchFamily="34" charset="0"/>
              </a:rPr>
              <a:t> Общественное питание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3629" y="1375612"/>
            <a:ext cx="3693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«</a:t>
            </a:r>
            <a:r>
              <a:rPr lang="en-US" sz="1400" dirty="0" err="1" smtClean="0"/>
              <a:t>Catery</a:t>
            </a:r>
            <a:r>
              <a:rPr lang="ru-RU" sz="1400" dirty="0" smtClean="0"/>
              <a:t>» Сервис - интернет - площадка, где собраны организации общепита. Персональный менеджер  подбирает меню для корпоративных клиентов.</a:t>
            </a:r>
            <a:endParaRPr lang="ru-RU" sz="1400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81673" y="2422286"/>
            <a:ext cx="3636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https://biplane.ru/project/catering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50616" y="2395992"/>
            <a:ext cx="32854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https://biplane.ru/project/construktor-edy/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8074" y="1352659"/>
            <a:ext cx="36718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«</a:t>
            </a:r>
            <a:r>
              <a:rPr lang="ru-RU" sz="1400" dirty="0" err="1" smtClean="0"/>
              <a:t>Elementaree</a:t>
            </a:r>
            <a:r>
              <a:rPr lang="ru-RU" sz="1400" dirty="0" smtClean="0"/>
              <a:t>». Доставка наборов подготовленных продуктов с пошаговой инструкцией для самостоятельного приготовления блюд.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31490" y="4442125"/>
            <a:ext cx="3648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https://paperpaper.ru/domashnij-uzhin-ot-shefa-dostavka-produk/</a:t>
            </a:r>
          </a:p>
        </p:txBody>
      </p:sp>
      <p:pic>
        <p:nvPicPr>
          <p:cNvPr id="20" name="Picture 2" descr="https://pc-lautsprecher-ratgeber.de/wp-content/uploads/2017/08/checkbox-303113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62" y="1444234"/>
            <a:ext cx="320400" cy="324000"/>
          </a:xfrm>
          <a:prstGeom prst="rect">
            <a:avLst/>
          </a:prstGeom>
          <a:noFill/>
        </p:spPr>
      </p:pic>
      <p:pic>
        <p:nvPicPr>
          <p:cNvPr id="21" name="Picture 2" descr="https://pc-lautsprecher-ratgeber.de/wp-content/uploads/2017/08/checkbox-303113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167" y="3863349"/>
            <a:ext cx="320400" cy="324000"/>
          </a:xfrm>
          <a:prstGeom prst="rect">
            <a:avLst/>
          </a:prstGeom>
          <a:noFill/>
        </p:spPr>
      </p:pic>
      <p:pic>
        <p:nvPicPr>
          <p:cNvPr id="22" name="Picture 2" descr="https://pc-lautsprecher-ratgeber.de/wp-content/uploads/2017/08/checkbox-303113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85" y="2897396"/>
            <a:ext cx="320400" cy="324000"/>
          </a:xfrm>
          <a:prstGeom prst="rect">
            <a:avLst/>
          </a:prstGeom>
          <a:noFill/>
        </p:spPr>
      </p:pic>
      <p:pic>
        <p:nvPicPr>
          <p:cNvPr id="23" name="Picture 2" descr="https://pc-lautsprecher-ratgeber.de/wp-content/uploads/2017/08/checkbox-303113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2571" y="1521177"/>
            <a:ext cx="320400" cy="3240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845461" y="850640"/>
            <a:ext cx="3237324" cy="305931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algn="ctr"/>
            <a:r>
              <a:rPr lang="ru-RU" sz="1400" i="1" dirty="0" smtClean="0"/>
              <a:t>Лучшие антикризисные практики</a:t>
            </a:r>
            <a:endParaRPr lang="ru-RU" sz="1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05494" y="832007"/>
            <a:ext cx="4481513" cy="305931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algn="ctr"/>
            <a:r>
              <a:rPr lang="ru-RU" sz="1400" i="1" dirty="0" smtClean="0"/>
              <a:t>Новые форматы </a:t>
            </a:r>
            <a:r>
              <a:rPr lang="ru-RU" sz="1400" i="1" dirty="0" err="1" smtClean="0"/>
              <a:t>интернет-торговли</a:t>
            </a:r>
            <a:r>
              <a:rPr lang="ru-RU" sz="1400" i="1" dirty="0" smtClean="0"/>
              <a:t> </a:t>
            </a:r>
            <a:endParaRPr lang="ru-RU" sz="1400" i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42827" y="2893737"/>
            <a:ext cx="3519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Практики от петербургских ресторанов:</a:t>
            </a:r>
            <a:endParaRPr lang="ru-RU" sz="1400" dirty="0"/>
          </a:p>
        </p:txBody>
      </p:sp>
      <p:pic>
        <p:nvPicPr>
          <p:cNvPr id="30" name="Picture 2" descr="https://pc-lautsprecher-ratgeber.de/wp-content/uploads/2017/08/checkbox-303113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110" y="2765852"/>
            <a:ext cx="320400" cy="324000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5143585" y="2717131"/>
            <a:ext cx="3330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Max Food</a:t>
            </a:r>
            <a:r>
              <a:rPr lang="ru-RU" sz="1400" dirty="0" smtClean="0"/>
              <a:t> «обеды по подписке»</a:t>
            </a:r>
            <a:r>
              <a:rPr lang="en-US" sz="1400" dirty="0" smtClean="0"/>
              <a:t>. </a:t>
            </a:r>
            <a:r>
              <a:rPr lang="ru-RU" sz="1400" dirty="0" smtClean="0"/>
              <a:t>Сервис доставки готовой еды.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185202" y="3210712"/>
            <a:ext cx="29168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https://www.gd.ru/</a:t>
            </a:r>
            <a:endParaRPr lang="ru-RU" sz="1200" dirty="0"/>
          </a:p>
        </p:txBody>
      </p:sp>
      <p:pic>
        <p:nvPicPr>
          <p:cNvPr id="27" name="Picture 2" descr="https://pc-lautsprecher-ratgeber.de/wp-content/uploads/2017/08/checkbox-303113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406" y="4955589"/>
            <a:ext cx="320400" cy="3240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786363" y="5461475"/>
            <a:ext cx="3182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https://start.noboring-finance.ru/veb16.04?_ga=2.37976804.619997940.1598011669-259985092.1598011669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25834" y="4901141"/>
            <a:ext cx="3654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Вебинар</a:t>
            </a:r>
            <a:r>
              <a:rPr lang="ru-RU" sz="1400" dirty="0" smtClean="0"/>
              <a:t>: антикризисные меры в ресторанном бизнесе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202774" y="3648712"/>
            <a:ext cx="33305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Сеть кафе здорового питания «Рецептор». Интернациональное меню со всего света.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172742" y="4489749"/>
            <a:ext cx="38312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http://mbgazeta.ru/arhiv/menyu-uspeshnogo-biznesa/</a:t>
            </a:r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139381" y="5406400"/>
            <a:ext cx="364843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https://secretmag.ru/selfie/kak-rossiiskaya-kompaniya-sdelala-beskontaktnuyu-cifrovuyu-kofeinyu-i-zapustila-eyo-vo-vremya-pandemii.htm</a:t>
            </a:r>
            <a:endParaRPr lang="ru-RU" sz="1200" dirty="0" smtClean="0"/>
          </a:p>
          <a:p>
            <a:endParaRPr lang="ru-RU" sz="11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197746" y="4857010"/>
            <a:ext cx="3469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«</a:t>
            </a:r>
            <a:r>
              <a:rPr lang="ru-RU" sz="1400" dirty="0" err="1" smtClean="0"/>
              <a:t>i-Coffe.me</a:t>
            </a:r>
            <a:r>
              <a:rPr lang="ru-RU" sz="1400" dirty="0" smtClean="0"/>
              <a:t>» бесконтактные цифровые </a:t>
            </a:r>
          </a:p>
          <a:p>
            <a:r>
              <a:rPr lang="ru-RU" sz="1400" dirty="0" smtClean="0"/>
              <a:t>кофейни</a:t>
            </a:r>
            <a:endParaRPr lang="ru-RU" sz="1400" dirty="0"/>
          </a:p>
        </p:txBody>
      </p:sp>
      <p:pic>
        <p:nvPicPr>
          <p:cNvPr id="37" name="Picture 2" descr="https://pc-lautsprecher-ratgeber.de/wp-content/uploads/2017/08/checkbox-303113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317" y="4941999"/>
            <a:ext cx="320400" cy="324000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888352" y="3936762"/>
            <a:ext cx="28782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Ужин от шеф-повара у вас дома</a:t>
            </a:r>
            <a:endParaRPr 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886377" y="3519162"/>
            <a:ext cx="3313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Доставка продуктов «Приготовь сам»</a:t>
            </a:r>
            <a:endParaRPr lang="ru-RU" sz="1400" dirty="0"/>
          </a:p>
        </p:txBody>
      </p:sp>
      <p:pic>
        <p:nvPicPr>
          <p:cNvPr id="40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787" y="3532399"/>
            <a:ext cx="333521" cy="333521"/>
          </a:xfrm>
          <a:prstGeom prst="rect">
            <a:avLst/>
          </a:prstGeom>
          <a:noFill/>
        </p:spPr>
      </p:pic>
      <p:pic>
        <p:nvPicPr>
          <p:cNvPr id="41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800" y="3956144"/>
            <a:ext cx="333627" cy="308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782" y="45443"/>
            <a:ext cx="8384018" cy="336708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cs typeface="Arial" pitchFamily="34" charset="0"/>
              </a:rPr>
              <a:t>Проект «Лучшие практики» </a:t>
            </a:r>
            <a:endParaRPr lang="ru-RU" i="1" dirty="0">
              <a:solidFill>
                <a:srgbClr val="00206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7943" y="6241840"/>
            <a:ext cx="8798942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89782" y="369293"/>
            <a:ext cx="8384018" cy="336708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cs typeface="Arial" pitchFamily="34" charset="0"/>
              </a:rPr>
              <a:t>Общественное питание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20" name="Picture 2" descr="https://pc-lautsprecher-ratgeber.de/wp-content/uploads/2017/08/checkbox-303113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184" y="1641856"/>
            <a:ext cx="320400" cy="324000"/>
          </a:xfrm>
          <a:prstGeom prst="rect">
            <a:avLst/>
          </a:prstGeom>
          <a:noFill/>
        </p:spPr>
      </p:pic>
      <p:pic>
        <p:nvPicPr>
          <p:cNvPr id="24" name="Picture 2" descr="https://pc-lautsprecher-ratgeber.de/wp-content/uploads/2017/08/checkbox-303113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848" y="1566912"/>
            <a:ext cx="320400" cy="32400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164848" y="1419903"/>
            <a:ext cx="3617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«Кондитерские сети </a:t>
            </a:r>
            <a:r>
              <a:rPr lang="ru-RU" sz="1400" dirty="0" err="1" smtClean="0"/>
              <a:t>Kuzina</a:t>
            </a:r>
            <a:r>
              <a:rPr lang="ru-RU" sz="1400" dirty="0" smtClean="0"/>
              <a:t>». Отладка работы сайта, загрузка в интернет-магазин самого продаваемого ассортимента. Продажа аксессуаров.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132036" y="2392217"/>
            <a:ext cx="3693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https://biz360.ru/materials/nesladkaya-zhizn-kak-set-konditerskikh-vykhodit-iz-krizisa</a:t>
            </a:r>
            <a:r>
              <a:rPr lang="en-US" sz="1100" dirty="0" smtClean="0"/>
              <a:t>/</a:t>
            </a:r>
            <a:endParaRPr lang="ru-RU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4933507" y="913487"/>
            <a:ext cx="3462117" cy="305931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algn="ctr"/>
            <a:r>
              <a:rPr lang="ru-RU" sz="1400" i="1" dirty="0" smtClean="0"/>
              <a:t>Направления развития бизнеса</a:t>
            </a:r>
            <a:endParaRPr lang="ru-RU" sz="1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368703" y="899268"/>
            <a:ext cx="3930461" cy="521374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algn="ctr"/>
            <a:r>
              <a:rPr lang="ru-RU" sz="1400" i="1" dirty="0" smtClean="0"/>
              <a:t>Идеи по дополнительному привлечению клиентов </a:t>
            </a:r>
            <a:endParaRPr lang="ru-RU" sz="1400" i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39972" y="1560982"/>
            <a:ext cx="3639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Востребованные тренды после пандемии. Маркетинговые фишки: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87112" y="2293228"/>
            <a:ext cx="30027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https://mastera.academy/post-covid-food/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50605" y="2706829"/>
            <a:ext cx="3639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Акцент на прозрачность процессов и налаженную коммуникацию с посетителями.</a:t>
            </a:r>
            <a:endParaRPr lang="ru-RU" sz="1200" dirty="0">
              <a:solidFill>
                <a:srgbClr val="000099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2244" y="3263283"/>
            <a:ext cx="3639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 smtClean="0"/>
              <a:t>Коллаборации</a:t>
            </a:r>
            <a:r>
              <a:rPr lang="ru-RU" sz="1200" dirty="0" smtClean="0"/>
              <a:t> и совместные проекты вместо конкуренции.</a:t>
            </a:r>
            <a:endParaRPr lang="ru-RU" sz="1200" dirty="0">
              <a:solidFill>
                <a:srgbClr val="000099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0604" y="3878662"/>
            <a:ext cx="3629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Акции и скидки. Метрики, и опросы  «Чего хотят клиенты»</a:t>
            </a:r>
            <a:endParaRPr lang="ru-RU" sz="1200" dirty="0"/>
          </a:p>
        </p:txBody>
      </p:sp>
      <p:pic>
        <p:nvPicPr>
          <p:cNvPr id="34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287" y="2760524"/>
            <a:ext cx="333521" cy="333521"/>
          </a:xfrm>
          <a:prstGeom prst="rect">
            <a:avLst/>
          </a:prstGeom>
          <a:noFill/>
        </p:spPr>
      </p:pic>
      <p:pic>
        <p:nvPicPr>
          <p:cNvPr id="35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550" y="3338644"/>
            <a:ext cx="333627" cy="308344"/>
          </a:xfrm>
          <a:prstGeom prst="rect">
            <a:avLst/>
          </a:prstGeom>
          <a:noFill/>
        </p:spPr>
      </p:pic>
      <p:pic>
        <p:nvPicPr>
          <p:cNvPr id="36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3" y="3919226"/>
            <a:ext cx="323185" cy="323185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5149805" y="3068586"/>
            <a:ext cx="3611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n-lt"/>
              </a:rPr>
              <a:t>«</a:t>
            </a:r>
            <a:r>
              <a:rPr lang="ru-RU" sz="1400" dirty="0" err="1" smtClean="0">
                <a:latin typeface="+mn-lt"/>
              </a:rPr>
              <a:t>TeaTime</a:t>
            </a:r>
            <a:r>
              <a:rPr lang="ru-RU" sz="1400" dirty="0" smtClean="0">
                <a:latin typeface="+mn-lt"/>
              </a:rPr>
              <a:t>». Чайная </a:t>
            </a:r>
            <a:r>
              <a:rPr lang="ru-RU" sz="1400" dirty="0" err="1" smtClean="0">
                <a:latin typeface="+mn-lt"/>
              </a:rPr>
              <a:t>онлайн</a:t>
            </a:r>
            <a:r>
              <a:rPr lang="ru-RU" sz="1400" dirty="0" smtClean="0">
                <a:latin typeface="+mn-lt"/>
              </a:rPr>
              <a:t> - школа и интернет-магазин, проведение чайных церемоний.</a:t>
            </a:r>
            <a:endParaRPr lang="ru-RU" sz="1400" dirty="0">
              <a:latin typeface="+mn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63917" y="3902162"/>
            <a:ext cx="3671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https://biz360.ru/materials/kitayskie-tseremonii-kak-zarabotat-na-chae-i-chaynoy-onlayn-shkole/</a:t>
            </a:r>
            <a:endParaRPr lang="ru-RU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871870" y="5439412"/>
            <a:ext cx="3608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https://biz360.ru/materials/klienty-na-vsyu-zhizn-kak-sozdat-vpechatlyayushchiy-servis/</a:t>
            </a:r>
            <a:endParaRPr lang="ru-RU" sz="1200" dirty="0"/>
          </a:p>
        </p:txBody>
      </p:sp>
      <p:pic>
        <p:nvPicPr>
          <p:cNvPr id="40" name="Picture 2" descr="https://pc-lautsprecher-ratgeber.de/wp-content/uploads/2017/08/checkbox-303113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652" y="3154767"/>
            <a:ext cx="320400" cy="324000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882501" y="4684505"/>
            <a:ext cx="35867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Как создать впечатляющий сервис. Построение системы </a:t>
            </a:r>
            <a:r>
              <a:rPr lang="ru-RU" sz="1400" dirty="0" err="1" smtClean="0"/>
              <a:t>клиентоориентированности</a:t>
            </a:r>
            <a:endParaRPr lang="ru-RU" sz="1400" dirty="0"/>
          </a:p>
        </p:txBody>
      </p:sp>
      <p:pic>
        <p:nvPicPr>
          <p:cNvPr id="42" name="Picture 2" descr="https://pc-lautsprecher-ratgeber.de/wp-content/uploads/2017/08/checkbox-303113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994" y="4771375"/>
            <a:ext cx="320400" cy="324000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5188688" y="5209969"/>
            <a:ext cx="37727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https://biz360.ru/materials/idealnyy-desert-kak-zarabotat-na-mono-konditerskoy-i-pirozhnykh-brauni/</a:t>
            </a:r>
            <a:endParaRPr lang="ru-RU" sz="1100" dirty="0"/>
          </a:p>
        </p:txBody>
      </p:sp>
      <p:pic>
        <p:nvPicPr>
          <p:cNvPr id="44" name="Picture 2" descr="https://pc-lautsprecher-ratgeber.de/wp-content/uploads/2017/08/checkbox-303113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190" y="4700090"/>
            <a:ext cx="320400" cy="324000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5153342" y="4603276"/>
            <a:ext cx="38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n-lt"/>
              </a:rPr>
              <a:t>Моно - концепт.  Моно - кафе. </a:t>
            </a:r>
          </a:p>
          <a:p>
            <a:r>
              <a:rPr lang="ru-RU" sz="1400" dirty="0" smtClean="0">
                <a:latin typeface="+mn-lt"/>
              </a:rPr>
              <a:t>Моно – кондитерская.</a:t>
            </a:r>
            <a:endParaRPr lang="ru-RU" sz="1400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88687" y="5639762"/>
            <a:ext cx="36364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https://biz360.ru/materials/pasta-i-nichego-lishnego-kak-ustroeno-i-na-chyem-zarabatyvaet-mono-kafe-chestnoy-italyanskoy-kukhni/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782" y="45443"/>
            <a:ext cx="8384018" cy="336708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cs typeface="Arial" pitchFamily="34" charset="0"/>
              </a:rPr>
              <a:t>Проект «Лучшие практики» </a:t>
            </a:r>
            <a:endParaRPr lang="ru-RU" i="1" dirty="0">
              <a:solidFill>
                <a:srgbClr val="00206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7943" y="6241840"/>
            <a:ext cx="8798942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89782" y="369293"/>
            <a:ext cx="8384018" cy="336708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cs typeface="Arial" pitchFamily="34" charset="0"/>
              </a:rPr>
              <a:t>Общественное питание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20" name="Picture 2" descr="https://pc-lautsprecher-ratgeber.de/wp-content/uploads/2017/08/checkbox-303113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184" y="1641856"/>
            <a:ext cx="320400" cy="3240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933507" y="913487"/>
            <a:ext cx="3462117" cy="305931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algn="ctr"/>
            <a:r>
              <a:rPr lang="ru-RU" sz="1400" i="1" dirty="0" smtClean="0"/>
              <a:t>Направления развития бизнеса</a:t>
            </a:r>
            <a:endParaRPr lang="ru-RU" sz="1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368703" y="899268"/>
            <a:ext cx="3930461" cy="521374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algn="ctr"/>
            <a:r>
              <a:rPr lang="ru-RU" sz="1400" i="1" dirty="0" smtClean="0"/>
              <a:t>Идеи по дополнительному привлечению клиентов </a:t>
            </a:r>
            <a:endParaRPr lang="ru-RU" sz="1400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14980" y="2481204"/>
            <a:ext cx="3639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Изменять формат заведения.</a:t>
            </a:r>
            <a:endParaRPr lang="ru-RU" sz="1200" dirty="0">
              <a:solidFill>
                <a:srgbClr val="000099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2244" y="2812033"/>
            <a:ext cx="3639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Работать над стимуляцией спроса.</a:t>
            </a:r>
            <a:endParaRPr lang="ru-RU" sz="1200" dirty="0">
              <a:solidFill>
                <a:srgbClr val="000099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1229" y="3178037"/>
            <a:ext cx="3629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Расширять сегмент ( работа с гостиницами, </a:t>
            </a:r>
            <a:r>
              <a:rPr lang="ru-RU" sz="1200" dirty="0" err="1" smtClean="0"/>
              <a:t>бизнес-центрами</a:t>
            </a:r>
            <a:r>
              <a:rPr lang="ru-RU" sz="1200" dirty="0" smtClean="0"/>
              <a:t>, В2В)</a:t>
            </a:r>
            <a:endParaRPr lang="ru-RU" sz="1200" dirty="0"/>
          </a:p>
        </p:txBody>
      </p:sp>
      <p:pic>
        <p:nvPicPr>
          <p:cNvPr id="34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287" y="2487399"/>
            <a:ext cx="333521" cy="333521"/>
          </a:xfrm>
          <a:prstGeom prst="rect">
            <a:avLst/>
          </a:prstGeom>
          <a:noFill/>
        </p:spPr>
      </p:pic>
      <p:pic>
        <p:nvPicPr>
          <p:cNvPr id="35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550" y="2887394"/>
            <a:ext cx="333627" cy="308344"/>
          </a:xfrm>
          <a:prstGeom prst="rect">
            <a:avLst/>
          </a:prstGeom>
          <a:noFill/>
        </p:spPr>
      </p:pic>
      <p:pic>
        <p:nvPicPr>
          <p:cNvPr id="36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959" y="3277976"/>
            <a:ext cx="323185" cy="323185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918087" y="1628451"/>
            <a:ext cx="3330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Как вернуть гостей в </a:t>
            </a:r>
            <a:r>
              <a:rPr lang="ru-RU" sz="1400" dirty="0" smtClean="0"/>
              <a:t>рестораны?</a:t>
            </a:r>
            <a:endParaRPr lang="ru-RU" sz="1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59298" y="1977034"/>
            <a:ext cx="35567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https://www.e-xecutive.ru/education/cases/1982395-kak-vernut-gostei-v-restorany-resheniya-keisa</a:t>
            </a:r>
            <a:endParaRPr lang="ru-RU" sz="11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824880" y="3710440"/>
            <a:ext cx="3629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Кухня и продукты</a:t>
            </a:r>
            <a:endParaRPr lang="ru-RU" sz="1200" dirty="0"/>
          </a:p>
        </p:txBody>
      </p:sp>
      <p:pic>
        <p:nvPicPr>
          <p:cNvPr id="53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859" y="3679751"/>
            <a:ext cx="323185" cy="323185"/>
          </a:xfrm>
          <a:prstGeom prst="rect">
            <a:avLst/>
          </a:prstGeom>
          <a:noFill/>
        </p:spPr>
      </p:pic>
      <p:sp>
        <p:nvSpPr>
          <p:cNvPr id="54" name="Прямоугольник 53"/>
          <p:cNvSpPr/>
          <p:nvPr/>
        </p:nvSpPr>
        <p:spPr>
          <a:xfrm>
            <a:off x="5108283" y="1582729"/>
            <a:ext cx="3667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Как заработать на продаже </a:t>
            </a:r>
            <a:r>
              <a:rPr lang="ru-RU" sz="1400" dirty="0" err="1" smtClean="0"/>
              <a:t>коно-пиццы</a:t>
            </a:r>
            <a:r>
              <a:rPr lang="ru-RU" sz="1400" dirty="0" smtClean="0"/>
              <a:t>. Рентабельный бизнес в нише </a:t>
            </a:r>
            <a:r>
              <a:rPr lang="ru-RU" sz="1400" dirty="0" err="1" smtClean="0"/>
              <a:t>фаст-фуда</a:t>
            </a:r>
            <a:r>
              <a:rPr lang="ru-RU" sz="1400" b="1" dirty="0" smtClean="0"/>
              <a:t>. </a:t>
            </a:r>
            <a:endParaRPr lang="ru-RU" sz="1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130210" y="2480658"/>
            <a:ext cx="3831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http://biznes-club.com/biznes-idei/zarabotat-na-prodazhe-kono-pizza.html </a:t>
            </a:r>
            <a:endParaRPr lang="ru-RU" sz="1200" dirty="0"/>
          </a:p>
        </p:txBody>
      </p:sp>
      <p:pic>
        <p:nvPicPr>
          <p:cNvPr id="56" name="Picture 2" descr="https://pc-lautsprecher-ratgeber.de/wp-content/uploads/2017/08/checkbox-303113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789" y="1666769"/>
            <a:ext cx="320400" cy="324000"/>
          </a:xfrm>
          <a:prstGeom prst="rect">
            <a:avLst/>
          </a:prstGeom>
          <a:noFill/>
        </p:spPr>
      </p:pic>
      <p:pic>
        <p:nvPicPr>
          <p:cNvPr id="57" name="Picture 2" descr="https://pc-lautsprecher-ratgeber.de/wp-content/uploads/2017/08/checkbox-303113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4" y="4252449"/>
            <a:ext cx="320400" cy="324000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916107" y="4239044"/>
            <a:ext cx="3330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Советы по привлечению   </a:t>
            </a:r>
            <a:endParaRPr lang="ru-RU" sz="14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81068" y="4563875"/>
            <a:ext cx="35567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https://bbf.ru/magazine/5/7119/</a:t>
            </a:r>
            <a:endParaRPr lang="ru-RU" sz="11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848626" y="4878041"/>
            <a:ext cx="3639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Реклама на целевую аудиторию.</a:t>
            </a:r>
            <a:endParaRPr lang="ru-RU" sz="1200" dirty="0">
              <a:solidFill>
                <a:srgbClr val="000099"/>
              </a:solidFill>
            </a:endParaRPr>
          </a:p>
        </p:txBody>
      </p:sp>
      <p:pic>
        <p:nvPicPr>
          <p:cNvPr id="61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183" y="4884236"/>
            <a:ext cx="333521" cy="333521"/>
          </a:xfrm>
          <a:prstGeom prst="rect">
            <a:avLst/>
          </a:prstGeom>
          <a:noFill/>
        </p:spPr>
      </p:pic>
      <p:sp>
        <p:nvSpPr>
          <p:cNvPr id="62" name="Прямоугольник 61"/>
          <p:cNvSpPr/>
          <p:nvPr/>
        </p:nvSpPr>
        <p:spPr>
          <a:xfrm>
            <a:off x="834773" y="5208573"/>
            <a:ext cx="3639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Найди свой характер</a:t>
            </a:r>
            <a:endParaRPr lang="ru-RU" sz="1200" dirty="0">
              <a:solidFill>
                <a:srgbClr val="000099"/>
              </a:solidFill>
            </a:endParaRPr>
          </a:p>
        </p:txBody>
      </p:sp>
      <p:pic>
        <p:nvPicPr>
          <p:cNvPr id="63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080" y="5214768"/>
            <a:ext cx="333521" cy="333521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844670" y="5550978"/>
            <a:ext cx="3639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Используй </a:t>
            </a:r>
            <a:r>
              <a:rPr lang="ru-RU" sz="1200" dirty="0" err="1" smtClean="0"/>
              <a:t>ВАУ-эффект</a:t>
            </a:r>
            <a:endParaRPr lang="ru-RU" sz="1200" dirty="0">
              <a:solidFill>
                <a:srgbClr val="000099"/>
              </a:solidFill>
            </a:endParaRPr>
          </a:p>
        </p:txBody>
      </p:sp>
      <p:pic>
        <p:nvPicPr>
          <p:cNvPr id="65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227" y="5557173"/>
            <a:ext cx="333521" cy="333521"/>
          </a:xfrm>
          <a:prstGeom prst="rect">
            <a:avLst/>
          </a:prstGeom>
          <a:noFill/>
        </p:spPr>
      </p:pic>
      <p:pic>
        <p:nvPicPr>
          <p:cNvPr id="67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105" y="5889668"/>
            <a:ext cx="333521" cy="333521"/>
          </a:xfrm>
          <a:prstGeom prst="rect">
            <a:avLst/>
          </a:prstGeom>
          <a:noFill/>
        </p:spPr>
      </p:pic>
      <p:sp>
        <p:nvSpPr>
          <p:cNvPr id="68" name="Прямоугольник 67"/>
          <p:cNvSpPr/>
          <p:nvPr/>
        </p:nvSpPr>
        <p:spPr>
          <a:xfrm>
            <a:off x="854567" y="5869632"/>
            <a:ext cx="3639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Формируй фото-зоны в заведении</a:t>
            </a:r>
            <a:endParaRPr lang="ru-RU" sz="1200" dirty="0">
              <a:solidFill>
                <a:srgbClr val="000099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141930" y="3136378"/>
            <a:ext cx="3819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Крафтовые</a:t>
            </a:r>
            <a:r>
              <a:rPr lang="ru-RU" sz="1400" dirty="0" smtClean="0"/>
              <a:t> напитки и </a:t>
            </a:r>
            <a:r>
              <a:rPr lang="ru-RU" sz="1400" dirty="0" smtClean="0"/>
              <a:t>блюда, </a:t>
            </a:r>
            <a:r>
              <a:rPr lang="ru-RU" sz="1400" dirty="0" err="1" smtClean="0"/>
              <a:t>К</a:t>
            </a:r>
            <a:r>
              <a:rPr lang="ru-RU" sz="1400" dirty="0" err="1" smtClean="0"/>
              <a:t>реативный</a:t>
            </a:r>
            <a:r>
              <a:rPr lang="ru-RU" sz="1400" dirty="0" smtClean="0"/>
              <a:t> </a:t>
            </a:r>
            <a:r>
              <a:rPr lang="ru-RU" sz="1400" dirty="0" smtClean="0"/>
              <a:t>подход по сокращению расходов</a:t>
            </a:r>
            <a:endParaRPr lang="ru-RU" sz="1400" b="1" dirty="0"/>
          </a:p>
        </p:txBody>
      </p:sp>
      <p:pic>
        <p:nvPicPr>
          <p:cNvPr id="70" name="Picture 2" descr="https://pc-lautsprecher-ratgeber.de/wp-content/uploads/2017/08/checkbox-303113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436" y="3267948"/>
            <a:ext cx="320400" cy="324000"/>
          </a:xfrm>
          <a:prstGeom prst="rect">
            <a:avLst/>
          </a:prstGeom>
          <a:noFill/>
        </p:spPr>
      </p:pic>
      <p:sp>
        <p:nvSpPr>
          <p:cNvPr id="71" name="Прямоугольник 70"/>
          <p:cNvSpPr/>
          <p:nvPr/>
        </p:nvSpPr>
        <p:spPr>
          <a:xfrm>
            <a:off x="5146528" y="3788413"/>
            <a:ext cx="3748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https://pro126.ru/news/detail/kafe-i-restorany-v-2020-godu-tendencii-i-sovety-po-vedeniyu-restorannogo-biznesa</a:t>
            </a:r>
            <a:endParaRPr lang="ru-RU" sz="12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5191775" y="4699606"/>
            <a:ext cx="34537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/>
              <a:t>Фуд-тренды</a:t>
            </a:r>
            <a:r>
              <a:rPr lang="ru-RU" sz="1400" dirty="0" smtClean="0"/>
              <a:t> года: ферментированные </a:t>
            </a:r>
          </a:p>
          <a:p>
            <a:r>
              <a:rPr lang="ru-RU" sz="1400" dirty="0" smtClean="0"/>
              <a:t>продукты, альтернатива мясу и забота </a:t>
            </a:r>
          </a:p>
          <a:p>
            <a:r>
              <a:rPr lang="ru-RU" sz="1400" dirty="0" smtClean="0"/>
              <a:t>о природе  </a:t>
            </a:r>
            <a:endParaRPr lang="ru-RU" sz="1400" dirty="0"/>
          </a:p>
        </p:txBody>
      </p:sp>
      <p:pic>
        <p:nvPicPr>
          <p:cNvPr id="73" name="Picture 2" descr="https://pc-lautsprecher-ratgeber.de/wp-content/uploads/2017/08/checkbox-303113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6957" y="4857260"/>
            <a:ext cx="320400" cy="324000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5185044" y="5752180"/>
            <a:ext cx="37763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https://style.rbc.ru/impressions/5d6ecb9c9a79472b3d85b8a5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091" y="1105832"/>
            <a:ext cx="8384018" cy="305931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cs typeface="Arial" pitchFamily="34" charset="0"/>
              </a:rPr>
              <a:t>Ограничительные меры </a:t>
            </a:r>
            <a:r>
              <a:rPr lang="en-US" sz="1400" i="1" dirty="0" smtClean="0">
                <a:solidFill>
                  <a:srgbClr val="002060"/>
                </a:solidFill>
                <a:cs typeface="Arial" pitchFamily="34" charset="0"/>
              </a:rPr>
              <a:t>COVID-19</a:t>
            </a:r>
            <a:r>
              <a:rPr lang="ru-RU" sz="1400" i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400" i="1" dirty="0">
              <a:solidFill>
                <a:srgbClr val="00206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7943" y="6241840"/>
            <a:ext cx="8798942" cy="0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1387" y="815882"/>
            <a:ext cx="5986130" cy="305931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sz="1400" i="1" dirty="0" smtClean="0">
                <a:cs typeface="Arial" pitchFamily="34" charset="0"/>
              </a:rPr>
              <a:t>Общественное питание</a:t>
            </a:r>
            <a:endParaRPr lang="ru-RU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45137" y="1420307"/>
            <a:ext cx="7853221" cy="275153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algn="ctr"/>
            <a:r>
              <a:rPr lang="ru-RU" sz="1200" i="1" dirty="0" smtClean="0"/>
              <a:t>тест: проверь на своем предприятии</a:t>
            </a:r>
            <a:endParaRPr lang="ru-RU" sz="1200" i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999225D-6471-48B5-9BCF-DC5148CF8FE1}"/>
              </a:ext>
            </a:extLst>
          </p:cNvPr>
          <p:cNvSpPr/>
          <p:nvPr/>
        </p:nvSpPr>
        <p:spPr>
          <a:xfrm>
            <a:off x="211294" y="5752675"/>
            <a:ext cx="8018306" cy="36004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"/>
            <a:r>
              <a:rPr lang="ru-RU" sz="1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Методическими рекомендациями  МР 3.1/2.3.6.0190-20 Федеральной службы по надзору в сфере защиты                              прав потребителей и благополучия человека</a:t>
            </a:r>
            <a:endParaRPr lang="ru-RU" sz="1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2016" y="1805621"/>
            <a:ext cx="71663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1. Размещение столов с соблюдением </a:t>
            </a:r>
            <a:r>
              <a:rPr lang="ru-RU" sz="1200" dirty="0" err="1" smtClean="0"/>
              <a:t>дистанцирования</a:t>
            </a:r>
            <a:r>
              <a:rPr lang="ru-RU" sz="1200" dirty="0" smtClean="0"/>
              <a:t>  на расстоянии 1,5 метра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3657" y="2340804"/>
            <a:ext cx="7758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99"/>
                </a:solidFill>
              </a:rPr>
              <a:t> </a:t>
            </a:r>
            <a:r>
              <a:rPr lang="ru-RU" sz="1200" dirty="0" smtClean="0"/>
              <a:t>2. Оборудование умывальников для мытья рук и установка дозаторов для</a:t>
            </a:r>
          </a:p>
          <a:p>
            <a:pPr algn="just"/>
            <a:r>
              <a:rPr lang="ru-RU" sz="1200" dirty="0" smtClean="0"/>
              <a:t>     обработки рук антисептиками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8463" y="2950411"/>
            <a:ext cx="71663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3. Проведение ежедневной влажной уборки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0739" y="3506858"/>
            <a:ext cx="71663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4. Пятидневный запас моющих и дезинфицирующих средств, средств индивидуальной защиты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3014" y="3988874"/>
            <a:ext cx="71663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5. Проветривание каждые 2 часа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0117" y="4534685"/>
            <a:ext cx="7581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6. Использование посудомоечных машин с дезинфицирующим эффектом на максимальных               температурных режимах (либо использование одноразовой посуды)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9468" y="5112398"/>
            <a:ext cx="7591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7. Дезинфекция контактных поверхностей (ручки, выключатели, спинки стульев, поручни и т.д.) каждые 2-4 часа средствами, разрешенными к применению в организациях общественного питания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89782" y="141140"/>
            <a:ext cx="8384018" cy="336708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cs typeface="Arial" pitchFamily="34" charset="0"/>
              </a:rPr>
              <a:t>Проект «Лучшие практики»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054" y="463668"/>
            <a:ext cx="8384018" cy="336708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cs typeface="Arial" pitchFamily="34" charset="0"/>
              </a:rPr>
              <a:t>Проверь себя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28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387" y="2898753"/>
            <a:ext cx="333521" cy="333521"/>
          </a:xfrm>
          <a:prstGeom prst="rect">
            <a:avLst/>
          </a:prstGeom>
          <a:noFill/>
        </p:spPr>
      </p:pic>
      <p:pic>
        <p:nvPicPr>
          <p:cNvPr id="29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0558" y="3476473"/>
            <a:ext cx="333521" cy="333521"/>
          </a:xfrm>
          <a:prstGeom prst="rect">
            <a:avLst/>
          </a:prstGeom>
          <a:noFill/>
        </p:spPr>
      </p:pic>
      <p:pic>
        <p:nvPicPr>
          <p:cNvPr id="30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4096" y="4043560"/>
            <a:ext cx="333521" cy="333521"/>
          </a:xfrm>
          <a:prstGeom prst="rect">
            <a:avLst/>
          </a:prstGeom>
          <a:noFill/>
        </p:spPr>
      </p:pic>
      <p:pic>
        <p:nvPicPr>
          <p:cNvPr id="31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6708" y="1797162"/>
            <a:ext cx="333521" cy="333521"/>
          </a:xfrm>
          <a:prstGeom prst="rect">
            <a:avLst/>
          </a:prstGeom>
          <a:noFill/>
        </p:spPr>
      </p:pic>
      <p:pic>
        <p:nvPicPr>
          <p:cNvPr id="32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1805" y="4592919"/>
            <a:ext cx="333521" cy="333521"/>
          </a:xfrm>
          <a:prstGeom prst="rect">
            <a:avLst/>
          </a:prstGeom>
          <a:noFill/>
        </p:spPr>
      </p:pic>
      <p:pic>
        <p:nvPicPr>
          <p:cNvPr id="33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3158" y="2342304"/>
            <a:ext cx="333521" cy="333521"/>
          </a:xfrm>
          <a:prstGeom prst="rect">
            <a:avLst/>
          </a:prstGeom>
          <a:noFill/>
        </p:spPr>
      </p:pic>
      <p:pic>
        <p:nvPicPr>
          <p:cNvPr id="34" name="Picture 2" descr="https://cstor.nn2.ru/forum/data/forum/images/2016-12/164910912-z7wpxfzla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8248" y="5152911"/>
            <a:ext cx="333521" cy="333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ISNEWSLIDENUMBER" val="True"/>
  <p:tag name="PREVIOUSNAME" val="C:\Users\Sergey Alyabyev\Desktop\20170605 Severstal ITP - Kick-off v7.pptx"/>
  <p:tag name="THINKCELLPRESENTATIONDONOTDELETE" val="&lt;?xml version=&quot;1.0&quot; encoding=&quot;UTF-16&quot; standalone=&quot;yes&quot;?&gt;&lt;root reqver=&quot;23045&quot;&gt;&lt;version val=&quot;2515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4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10&quot;&gt;&lt;elem m_fUsage=&quot;2.88925533305342563395E+00&quot;&gt;&lt;m_msothmcolidx val=&quot;0&quot;/&gt;&lt;m_rgb r=&quot;C7&quot; g=&quot;1B&quot; b=&quot;1F&quot;/&gt;&lt;m_nBrightness val=&quot;0&quot;/&gt;&lt;/elem&gt;&lt;elem m_fUsage=&quot;2.04267208509000042227E+00&quot;&gt;&lt;m_msothmcolidx val=&quot;0&quot;/&gt;&lt;m_rgb r=&quot;0B&quot; g=&quot;99&quot; b=&quot;12&quot;/&gt;&lt;m_nBrightness val=&quot;0&quot;/&gt;&lt;/elem&gt;&lt;elem m_fUsage=&quot;1.49925410999999986217E+00&quot;&gt;&lt;m_msothmcolidx val=&quot;0&quot;/&gt;&lt;m_rgb r=&quot;EF&quot; g=&quot;EA&quot; b=&quot;27&quot;/&gt;&lt;m_nBrightness val=&quot;0&quot;/&gt;&lt;/elem&gt;&lt;elem m_fUsage=&quot;1.10296840598200529548E+00&quot;&gt;&lt;m_msothmcolidx val=&quot;0&quot;/&gt;&lt;m_rgb r=&quot;F1&quot; g=&quot;F8&quot; b=&quot;07&quot;/&gt;&lt;m_nBrightness val=&quot;0&quot;/&gt;&lt;/elem&gt;&lt;elem m_fUsage=&quot;1.02294581622050251291E+00&quot;&gt;&lt;m_msothmcolidx val=&quot;0&quot;/&gt;&lt;m_rgb r=&quot;AB&quot; g=&quot;D1&quot; b=&quot;F8&quot;/&gt;&lt;m_nBrightness val=&quot;0&quot;/&gt;&lt;/elem&gt;&lt;elem m_fUsage=&quot;9.00000000000000022204E-01&quot;&gt;&lt;m_msothmcolidx val=&quot;0&quot;/&gt;&lt;m_rgb r=&quot;D1&quot; g=&quot;DB&quot; b=&quot;1E&quot;/&gt;&lt;m_nBrightness val=&quot;0&quot;/&gt;&lt;/elem&gt;&lt;elem m_fUsage=&quot;3.66523354254456978918E-01&quot;&gt;&lt;m_msothmcolidx val=&quot;0&quot;/&gt;&lt;m_rgb r=&quot;DD&quot; g=&quot;DD&quot; b=&quot;DD&quot;/&gt;&lt;m_nBrightness val=&quot;0&quot;/&gt;&lt;/elem&gt;&lt;elem m_fUsage=&quot;1.09418989131512434110E-01&quot;&gt;&lt;m_msothmcolidx val=&quot;0&quot;/&gt;&lt;m_rgb r=&quot;4A&quot; g=&quot;4A&quot; b=&quot;4A&quot;/&gt;&lt;m_nBrightness val=&quot;0&quot;/&gt;&lt;/elem&gt;&lt;elem m_fUsage=&quot;9.69773729787524671475E-03&quot;&gt;&lt;m_msothmcolidx val=&quot;0&quot;/&gt;&lt;m_rgb r=&quot;C6&quot; g=&quot;D6&quot; b=&quot;FF&quot;/&gt;&lt;m_nBrightness val=&quot;0&quot;/&gt;&lt;/elem&gt;&lt;elem m_fUsage=&quot;5.72641689702235463094E-03&quot;&gt;&lt;m_msothmcolidx val=&quot;0&quot;/&gt;&lt;m_rgb r=&quot;0A&quot; g=&quot;2D&quot; b=&quot;61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aki5YABUq1AP_qG2pMx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aki5YABUq1AP_qG2pMx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ZkZuRo4kO5KlulchSHL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hECp61o0yjJDxWXjQG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MyuXXSc0GwUXTIE7hO1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P.NxCAIkODDeGTX6hkJ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_msYV5W0OGJ9s.J8rfQ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gAkdZsik.pHy2hdw9Qj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waDWee8kiFak03wnyfN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HD1ALd4EaUwJh9ZW3i1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E8iHgkA6AEu_FumrDOoSD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Firm Format - Russian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  <a:ln w="9525">
          <a:solidFill>
            <a:schemeClr val="accent6"/>
          </a:solidFill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>
          <a:defRPr sz="900" b="1" dirty="0" err="1" smtClean="0"/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YQ_TO_BE_USED1.potx" id="{2CC24AD2-05C0-4DFC-A923-CA71A04406EA}" vid="{E1FCCEA4-6C46-43F1-87AF-C7CDB0CCF2EB}"/>
    </a:ext>
  </a:extLst>
</a:theme>
</file>

<file path=ppt/theme/theme10.xml><?xml version="1.0" encoding="utf-8"?>
<a:theme xmlns:a="http://schemas.openxmlformats.org/drawingml/2006/main" name="4_Firm Format - Russian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  <a:ln w="9525">
          <a:solidFill>
            <a:schemeClr val="accent6"/>
          </a:solidFill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>
          <a:defRPr sz="900" b="1" dirty="0" err="1" smtClean="0"/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YQ_TO_BE_USED1.potx" id="{2CC24AD2-05C0-4DFC-A923-CA71A04406EA}" vid="{E1FCCEA4-6C46-43F1-87AF-C7CDB0CCF2EB}"/>
    </a:ext>
  </a:extLst>
</a:theme>
</file>

<file path=ppt/theme/theme11.xml><?xml version="1.0" encoding="utf-8"?>
<a:theme xmlns:a="http://schemas.openxmlformats.org/drawingml/2006/main" name="5_Firm Format - Russian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  <a:ln w="9525">
          <a:solidFill>
            <a:schemeClr val="accent6"/>
          </a:solidFill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>
          <a:defRPr sz="900" b="1" dirty="0" err="1" smtClean="0"/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YQ_TO_BE_USED1.potx" id="{2CC24AD2-05C0-4DFC-A923-CA71A04406EA}" vid="{E1FCCEA4-6C46-43F1-87AF-C7CDB0CCF2EB}"/>
    </a:ext>
  </a:extLst>
</a:theme>
</file>

<file path=ppt/theme/theme12.xml><?xml version="1.0" encoding="utf-8"?>
<a:theme xmlns:a="http://schemas.openxmlformats.org/drawingml/2006/main" name="6_Firm Format - Russian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  <a:ln w="9525">
          <a:solidFill>
            <a:schemeClr val="accent6"/>
          </a:solidFill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>
          <a:defRPr sz="900" b="1" dirty="0" err="1" smtClean="0"/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YQ_TO_BE_USED1.potx" id="{2CC24AD2-05C0-4DFC-A923-CA71A04406EA}" vid="{E1FCCEA4-6C46-43F1-87AF-C7CDB0CCF2EB}"/>
    </a:ext>
  </a:extLst>
</a:theme>
</file>

<file path=ppt/theme/theme13.xml><?xml version="1.0" encoding="utf-8"?>
<a:theme xmlns:a="http://schemas.openxmlformats.org/drawingml/2006/main" name="10_Office Theme">
  <a:themeElements>
    <a:clrScheme name="slidemodel.co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Office Theme">
  <a:themeElements>
    <a:clrScheme name="slidemodel.co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slidemodel.co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Office Theme">
  <a:themeElements>
    <a:clrScheme name="slidemodel.co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85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7AA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Showeet theme (white grey bkgd)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Firm Format - template - blue - normal" id="{C75ED597-A648-42ED-A4DC-A5D09CAD6C59}" vid="{F0629F24-3C58-41B5-9C5E-254256C7B134}"/>
    </a:ext>
  </a:extLst>
</a:theme>
</file>

<file path=ppt/theme/theme20.xml><?xml version="1.0" encoding="utf-8"?>
<a:theme xmlns:a="http://schemas.openxmlformats.org/drawingml/2006/main" name="Showeet theme (white bkgd)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_Showeet theme (white bkgd)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5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Showeet theme (white grey bkgd)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6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.::Showeet Theme::.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Firm Format - template - blue - normal" id="{C75ED597-A648-42ED-A4DC-A5D09CAD6C59}" vid="{F0629F24-3C58-41B5-9C5E-254256C7B134}"/>
    </a:ext>
  </a:extLst>
</a:theme>
</file>

<file path=ppt/theme/theme30.xml><?xml version="1.0" encoding="utf-8"?>
<a:theme xmlns:a="http://schemas.openxmlformats.org/drawingml/2006/main" name="7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TITLES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8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7_Firm Format - Russian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  <a:ln w="9525">
          <a:solidFill>
            <a:schemeClr val="accent6"/>
          </a:solidFill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>
          <a:defRPr sz="900" b="1" dirty="0" err="1" smtClean="0"/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YQ_TO_BE_USED1.potx" id="{2CC24AD2-05C0-4DFC-A923-CA71A04406EA}" vid="{E1FCCEA4-6C46-43F1-87AF-C7CDB0CCF2EB}"/>
    </a:ext>
  </a:extLst>
</a:theme>
</file>

<file path=ppt/theme/theme34.xml><?xml version="1.0" encoding="utf-8"?>
<a:theme xmlns:a="http://schemas.openxmlformats.org/drawingml/2006/main" name="8_Firm Format - Russian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  <a:ln w="9525">
          <a:solidFill>
            <a:schemeClr val="accent6"/>
          </a:solidFill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>
          <a:defRPr sz="900" b="1" dirty="0" err="1" smtClean="0"/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YQ_TO_BE_USED1.potx" id="{2CC24AD2-05C0-4DFC-A923-CA71A04406EA}" vid="{E1FCCEA4-6C46-43F1-87AF-C7CDB0CCF2EB}"/>
    </a:ext>
  </a:extLst>
</a:theme>
</file>

<file path=ppt/theme/theme35.xml><?xml version="1.0" encoding="utf-8"?>
<a:theme xmlns:a="http://schemas.openxmlformats.org/drawingml/2006/main" name="9_Firm Format - Russian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  <a:ln w="9525">
          <a:solidFill>
            <a:schemeClr val="accent6"/>
          </a:solidFill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>
          <a:defRPr sz="900" b="1" dirty="0" err="1" smtClean="0"/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YQ_TO_BE_USED1.potx" id="{2CC24AD2-05C0-4DFC-A923-CA71A04406EA}" vid="{E1FCCEA4-6C46-43F1-87AF-C7CDB0CCF2EB}"/>
    </a:ext>
  </a:extLst>
</a:theme>
</file>

<file path=ppt/theme/theme36.xml><?xml version="1.0" encoding="utf-8"?>
<a:theme xmlns:a="http://schemas.openxmlformats.org/drawingml/2006/main" name="10_Firm Format - Russian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  <a:ln w="9525">
          <a:solidFill>
            <a:schemeClr val="accent6"/>
          </a:solidFill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>
          <a:defRPr sz="900" b="1" dirty="0" err="1" smtClean="0"/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YQ_TO_BE_USED1.potx" id="{2CC24AD2-05C0-4DFC-A923-CA71A04406EA}" vid="{E1FCCEA4-6C46-43F1-87AF-C7CDB0CCF2EB}"/>
    </a:ext>
  </a:extLst>
</a:theme>
</file>

<file path=ppt/theme/theme37.xml><?xml version="1.0" encoding="utf-8"?>
<a:theme xmlns:a="http://schemas.openxmlformats.org/drawingml/2006/main" name="11_Firm Format - Russian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  <a:ln w="9525">
          <a:solidFill>
            <a:schemeClr val="accent6"/>
          </a:solidFill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>
          <a:defRPr sz="900" b="1" dirty="0" err="1" smtClean="0"/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YQ_TO_BE_USED1.potx" id="{2CC24AD2-05C0-4DFC-A923-CA71A04406EA}" vid="{E1FCCEA4-6C46-43F1-87AF-C7CDB0CCF2EB}"/>
    </a:ext>
  </a:extLst>
</a:theme>
</file>

<file path=ppt/theme/theme38.xml><?xml version="1.0" encoding="utf-8"?>
<a:theme xmlns:a="http://schemas.openxmlformats.org/drawingml/2006/main" name="12_Firm Format - Russian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  <a:ln w="9525">
          <a:solidFill>
            <a:schemeClr val="accent6"/>
          </a:solidFill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>
          <a:defRPr sz="900" b="1" dirty="0" err="1" smtClean="0"/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YQ_TO_BE_USED1.potx" id="{2CC24AD2-05C0-4DFC-A923-CA71A04406EA}" vid="{E1FCCEA4-6C46-43F1-87AF-C7CDB0CCF2EB}"/>
    </a:ext>
  </a:extLst>
</a:theme>
</file>

<file path=ppt/theme/theme39.xml><?xml version="1.0" encoding="utf-8"?>
<a:theme xmlns:a="http://schemas.openxmlformats.org/drawingml/2006/main" name="13_Firm Format - Russian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  <a:ln w="9525">
          <a:solidFill>
            <a:schemeClr val="accent6"/>
          </a:solidFill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>
          <a:defRPr sz="900" b="1" dirty="0" err="1" smtClean="0"/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YQ_TO_BE_USED1.potx" id="{2CC24AD2-05C0-4DFC-A923-CA71A04406EA}" vid="{E1FCCEA4-6C46-43F1-87AF-C7CDB0CCF2EB}"/>
    </a:ext>
  </a:extLst>
</a:theme>
</file>

<file path=ppt/theme/theme4.xml><?xml version="1.0" encoding="utf-8"?>
<a:theme xmlns:a="http://schemas.openxmlformats.org/drawingml/2006/main" name="ZZV964 Template">
  <a:themeElements>
    <a:clrScheme name="Custom 28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C7C293"/>
      </a:accent2>
      <a:accent3>
        <a:srgbClr val="50A2A0"/>
      </a:accent3>
      <a:accent4>
        <a:srgbClr val="002960"/>
      </a:accent4>
      <a:accent5>
        <a:srgbClr val="002960"/>
      </a:accent5>
      <a:accent6>
        <a:srgbClr val="808080"/>
      </a:accent6>
      <a:hlink>
        <a:srgbClr val="50A2A0"/>
      </a:hlink>
      <a:folHlink>
        <a:srgbClr val="FF660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rent">
        <a:dk1>
          <a:srgbClr val="000000"/>
        </a:dk1>
        <a:lt1>
          <a:srgbClr val="FFFFFF"/>
        </a:lt1>
        <a:dk2>
          <a:srgbClr val="2C3853"/>
        </a:dk2>
        <a:lt2>
          <a:srgbClr val="FFFFFF"/>
        </a:lt2>
        <a:accent1>
          <a:srgbClr val="CCCCCC"/>
        </a:accent1>
        <a:accent2>
          <a:srgbClr val="FF944C"/>
        </a:accent2>
        <a:accent3>
          <a:srgbClr val="586FA3"/>
        </a:accent3>
        <a:accent4>
          <a:srgbClr val="2C3853"/>
        </a:accent4>
        <a:accent5>
          <a:srgbClr val="FF6600"/>
        </a:accent5>
        <a:accent6>
          <a:srgbClr val="808080"/>
        </a:accent6>
        <a:hlink>
          <a:srgbClr val="586FA3"/>
        </a:hlink>
        <a:folHlink>
          <a:srgbClr val="2C38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4_Firm Format - Russian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  <a:ln w="9525">
          <a:solidFill>
            <a:schemeClr val="accent6"/>
          </a:solidFill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>
          <a:defRPr sz="900" b="1" dirty="0" err="1" smtClean="0"/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YQ_TO_BE_USED1.potx" id="{2CC24AD2-05C0-4DFC-A923-CA71A04406EA}" vid="{E1FCCEA4-6C46-43F1-87AF-C7CDB0CCF2EB}"/>
    </a:ext>
  </a:extLst>
</a:theme>
</file>

<file path=ppt/theme/theme41.xml><?xml version="1.0" encoding="utf-8"?>
<a:theme xmlns:a="http://schemas.openxmlformats.org/drawingml/2006/main" name="15_Firm Format - Russian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  <a:ln w="9525">
          <a:solidFill>
            <a:schemeClr val="accent6"/>
          </a:solidFill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>
          <a:defRPr sz="900" b="1" dirty="0" err="1" smtClean="0"/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YQ_TO_BE_USED1.potx" id="{2CC24AD2-05C0-4DFC-A923-CA71A04406EA}" vid="{E1FCCEA4-6C46-43F1-87AF-C7CDB0CCF2EB}"/>
    </a:ext>
  </a:extLst>
</a:theme>
</file>

<file path=ppt/theme/theme42.xml><?xml version="1.0" encoding="utf-8"?>
<a:theme xmlns:a="http://schemas.openxmlformats.org/drawingml/2006/main" name="16_Firm Format - Russian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  <a:ln w="9525">
          <a:solidFill>
            <a:schemeClr val="accent6"/>
          </a:solidFill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>
          <a:defRPr sz="900" b="1" dirty="0" err="1" smtClean="0"/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YQ_TO_BE_USED1.potx" id="{2CC24AD2-05C0-4DFC-A923-CA71A04406EA}" vid="{E1FCCEA4-6C46-43F1-87AF-C7CDB0CCF2EB}"/>
    </a:ext>
  </a:extLst>
</a:theme>
</file>

<file path=ppt/theme/theme43.xml><?xml version="1.0" encoding="utf-8"?>
<a:theme xmlns:a="http://schemas.openxmlformats.org/drawingml/2006/main" name="17_Firm Format - Russian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  <a:ln w="9525">
          <a:solidFill>
            <a:schemeClr val="accent6"/>
          </a:solidFill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>
          <a:defRPr sz="900" b="1" dirty="0" err="1" smtClean="0"/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YQ_TO_BE_USED1.potx" id="{2CC24AD2-05C0-4DFC-A923-CA71A04406EA}" vid="{E1FCCEA4-6C46-43F1-87AF-C7CDB0CCF2EB}"/>
    </a:ext>
  </a:extLst>
</a:theme>
</file>

<file path=ppt/theme/theme44.xml><?xml version="1.0" encoding="utf-8"?>
<a:theme xmlns:a="http://schemas.openxmlformats.org/drawingml/2006/main" name="18_Firm Format - Russian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  <a:ln w="9525">
          <a:solidFill>
            <a:schemeClr val="accent6"/>
          </a:solidFill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>
          <a:defRPr sz="900" b="1" dirty="0" err="1" smtClean="0"/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YQ_TO_BE_USED1.potx" id="{2CC24AD2-05C0-4DFC-A923-CA71A04406EA}" vid="{E1FCCEA4-6C46-43F1-87AF-C7CDB0CCF2EB}"/>
    </a:ext>
  </a:extLst>
</a:theme>
</file>

<file path=ppt/theme/theme4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ZZV964 Template">
  <a:themeElements>
    <a:clrScheme name="Severstal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rent">
        <a:dk1>
          <a:srgbClr val="000000"/>
        </a:dk1>
        <a:lt1>
          <a:srgbClr val="FFFFFF"/>
        </a:lt1>
        <a:dk2>
          <a:srgbClr val="2C3853"/>
        </a:dk2>
        <a:lt2>
          <a:srgbClr val="FFFFFF"/>
        </a:lt2>
        <a:accent1>
          <a:srgbClr val="CCCCCC"/>
        </a:accent1>
        <a:accent2>
          <a:srgbClr val="FF944C"/>
        </a:accent2>
        <a:accent3>
          <a:srgbClr val="586FA3"/>
        </a:accent3>
        <a:accent4>
          <a:srgbClr val="2C3853"/>
        </a:accent4>
        <a:accent5>
          <a:srgbClr val="FF6600"/>
        </a:accent5>
        <a:accent6>
          <a:srgbClr val="808080"/>
        </a:accent6>
        <a:hlink>
          <a:srgbClr val="586FA3"/>
        </a:hlink>
        <a:folHlink>
          <a:srgbClr val="2C38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Firm Format - Russian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  <a:ln w="9525">
          <a:solidFill>
            <a:schemeClr val="accent6"/>
          </a:solidFill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>
          <a:defRPr sz="900" b="1" dirty="0" err="1" smtClean="0"/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YQ_TO_BE_USED1.potx" id="{2CC24AD2-05C0-4DFC-A923-CA71A04406EA}" vid="{E1FCCEA4-6C46-43F1-87AF-C7CDB0CCF2EB}"/>
    </a:ext>
  </a:extLst>
</a:theme>
</file>

<file path=ppt/theme/theme7.xml><?xml version="1.0" encoding="utf-8"?>
<a:theme xmlns:a="http://schemas.openxmlformats.org/drawingml/2006/main" name="2_Firm Format - Russian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  <a:ln w="9525">
          <a:solidFill>
            <a:schemeClr val="accent6"/>
          </a:solidFill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>
          <a:defRPr sz="900" b="1" dirty="0" err="1" smtClean="0"/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YQ_TO_BE_USED1.potx" id="{2CC24AD2-05C0-4DFC-A923-CA71A04406EA}" vid="{E1FCCEA4-6C46-43F1-87AF-C7CDB0CCF2EB}"/>
    </a:ext>
  </a:extLst>
</a:theme>
</file>

<file path=ppt/theme/theme8.xml><?xml version="1.0" encoding="utf-8"?>
<a:theme xmlns:a="http://schemas.openxmlformats.org/drawingml/2006/main" name="Blank">
  <a:themeElements>
    <a:clrScheme name="Custom 4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F2F2F2"/>
      </a:accent1>
      <a:accent2>
        <a:srgbClr val="D9D9D9"/>
      </a:accent2>
      <a:accent3>
        <a:srgbClr val="939D98"/>
      </a:accent3>
      <a:accent4>
        <a:srgbClr val="00ADEF"/>
      </a:accent4>
      <a:accent5>
        <a:srgbClr val="CD202C"/>
      </a:accent5>
      <a:accent6>
        <a:srgbClr val="666666"/>
      </a:accent6>
      <a:hlink>
        <a:srgbClr val="0066CC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Firm Format - Russian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  <a:ln w="9525">
          <a:solidFill>
            <a:schemeClr val="accent6"/>
          </a:solidFill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>
          <a:defRPr sz="900" b="1" dirty="0" err="1" smtClean="0"/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YQ_TO_BE_USED1.potx" id="{2CC24AD2-05C0-4DFC-A923-CA71A04406EA}" vid="{E1FCCEA4-6C46-43F1-87AF-C7CDB0CCF2E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EC4B6A3CD01CE4DADF363ECA52CD5AB" ma:contentTypeVersion="0" ma:contentTypeDescription="Создание документа." ma:contentTypeScope="" ma:versionID="668df926fe9517bd35e9e4ec70d5e6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B17479-6AD3-4225-8AE2-D2FB928C1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24628A-C5E8-40CC-8786-84CFA193250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8C63BD-6BAF-4BA2-89B1-56E2A86DC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886020</TotalTime>
  <Words>784</Words>
  <Application>Microsoft Office PowerPoint</Application>
  <PresentationFormat>Произвольный</PresentationFormat>
  <Paragraphs>136</Paragraphs>
  <Slides>5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44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50" baseType="lpstr">
      <vt:lpstr>Firm Format - Russian</vt:lpstr>
      <vt:lpstr>2_Firm Format - template_Blue</vt:lpstr>
      <vt:lpstr>Firm Format - template_Blue</vt:lpstr>
      <vt:lpstr>ZZV964 Template</vt:lpstr>
      <vt:lpstr>1_ZZV964 Template</vt:lpstr>
      <vt:lpstr>1_Firm Format - Russian</vt:lpstr>
      <vt:lpstr>2_Firm Format - Russian</vt:lpstr>
      <vt:lpstr>Blank</vt:lpstr>
      <vt:lpstr>3_Firm Format - Russian</vt:lpstr>
      <vt:lpstr>4_Firm Format - Russian</vt:lpstr>
      <vt:lpstr>5_Firm Format - Russian</vt:lpstr>
      <vt:lpstr>6_Firm Format - Russian</vt:lpstr>
      <vt:lpstr>10_Office Theme</vt:lpstr>
      <vt:lpstr>11_Office Theme</vt:lpstr>
      <vt:lpstr>12_Office Theme</vt:lpstr>
      <vt:lpstr>14_Office Theme</vt:lpstr>
      <vt:lpstr>85_Office Theme</vt:lpstr>
      <vt:lpstr>Showeet theme</vt:lpstr>
      <vt:lpstr>Showeet theme (white grey bkgd)</vt:lpstr>
      <vt:lpstr>Showeet theme (white bkgd)</vt:lpstr>
      <vt:lpstr>1_Showeet theme</vt:lpstr>
      <vt:lpstr>2_Showeet theme</vt:lpstr>
      <vt:lpstr>3_Showeet theme</vt:lpstr>
      <vt:lpstr>1_Showeet theme (white bkgd)</vt:lpstr>
      <vt:lpstr>4_Showeet theme</vt:lpstr>
      <vt:lpstr>5_Showeet theme</vt:lpstr>
      <vt:lpstr>1_Showeet theme (white grey bkgd)</vt:lpstr>
      <vt:lpstr>6_Showeet theme</vt:lpstr>
      <vt:lpstr>.::Showeet Theme::.</vt:lpstr>
      <vt:lpstr>7_Showeet theme</vt:lpstr>
      <vt:lpstr>TITLES</vt:lpstr>
      <vt:lpstr>8_Showeet theme</vt:lpstr>
      <vt:lpstr>7_Firm Format - Russian</vt:lpstr>
      <vt:lpstr>8_Firm Format - Russian</vt:lpstr>
      <vt:lpstr>9_Firm Format - Russian</vt:lpstr>
      <vt:lpstr>10_Firm Format - Russian</vt:lpstr>
      <vt:lpstr>11_Firm Format - Russian</vt:lpstr>
      <vt:lpstr>12_Firm Format - Russian</vt:lpstr>
      <vt:lpstr>13_Firm Format - Russian</vt:lpstr>
      <vt:lpstr>14_Firm Format - Russian</vt:lpstr>
      <vt:lpstr>15_Firm Format - Russian</vt:lpstr>
      <vt:lpstr>16_Firm Format - Russian</vt:lpstr>
      <vt:lpstr>17_Firm Format - Russian</vt:lpstr>
      <vt:lpstr>18_Firm Format - Russian</vt:lpstr>
      <vt:lpstr>think-cell Slide</vt:lpstr>
      <vt:lpstr>Слайд 1</vt:lpstr>
      <vt:lpstr>Слайд 2</vt:lpstr>
      <vt:lpstr>Слайд 3</vt:lpstr>
      <vt:lpstr>Слайд 4</vt:lpstr>
      <vt:lpstr>Слайд 5</vt:lpstr>
    </vt:vector>
  </TitlesOfParts>
  <Company>McK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Кашинцев Николай Павлович</dc:creator>
  <cp:lastModifiedBy>Obintseva.VV</cp:lastModifiedBy>
  <cp:revision>20799</cp:revision>
  <cp:lastPrinted>2018-05-11T13:19:41Z</cp:lastPrinted>
  <dcterms:created xsi:type="dcterms:W3CDTF">2015-09-15T14:51:24Z</dcterms:created>
  <dcterms:modified xsi:type="dcterms:W3CDTF">2020-08-26T05:17:03Z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  <property fmtid="{D5CDD505-2E9C-101B-9397-08002B2CF9AE}" pid="11" name="ContentTypeId">
    <vt:lpwstr>0x0101009EC4B6A3CD01CE4DADF363ECA52CD5AB</vt:lpwstr>
  </property>
</Properties>
</file>