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58" r:id="rId1"/>
  </p:sldMasterIdLst>
  <p:notesMasterIdLst>
    <p:notesMasterId r:id="rId8"/>
  </p:notesMasterIdLst>
  <p:handoutMasterIdLst>
    <p:handoutMasterId r:id="rId9"/>
  </p:handoutMasterIdLst>
  <p:sldIdLst>
    <p:sldId id="311" r:id="rId2"/>
    <p:sldId id="312" r:id="rId3"/>
    <p:sldId id="316" r:id="rId4"/>
    <p:sldId id="313" r:id="rId5"/>
    <p:sldId id="314" r:id="rId6"/>
    <p:sldId id="315" r:id="rId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2B2B2"/>
    <a:srgbClr val="507B9E"/>
    <a:srgbClr val="009999"/>
    <a:srgbClr val="666699"/>
    <a:srgbClr val="99CCFF"/>
    <a:srgbClr val="3366CC"/>
    <a:srgbClr val="3B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484" autoAdjust="0"/>
  </p:normalViewPr>
  <p:slideViewPr>
    <p:cSldViewPr>
      <p:cViewPr varScale="1">
        <p:scale>
          <a:sx n="113" d="100"/>
          <a:sy n="113" d="100"/>
        </p:scale>
        <p:origin x="1512" y="96"/>
      </p:cViewPr>
      <p:guideLst>
        <p:guide orient="horz" pos="6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118" y="9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01C7AC6D-5745-40D3-B897-80499CF868F3}" type="datetimeFigureOut">
              <a:rPr lang="ru-RU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EE2B83CC-1AED-4484-8914-5D90BD77B8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7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812060A1-2250-4548-98C2-CDEBCFF4D556}" type="datetimeFigureOut">
              <a:rPr lang="ru-RU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A981DFBF-F8A0-47EB-A10C-99A526717A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0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1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454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2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270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3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496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4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9914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5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9997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6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889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532D-A4EB-41CC-BF76-EE3E102F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1350" y="649287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56CFB4-847A-49D3-980B-672E70029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НАИМЕНОВАНИЕ ОРГАНИЗАЦИИ</a:t>
            </a:r>
          </a:p>
          <a:p>
            <a:pPr algn="ctr">
              <a:lnSpc>
                <a:spcPct val="90000"/>
              </a:lnSpc>
            </a:pPr>
            <a:endParaRPr lang="ru-RU" altLang="ru-RU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dirty="0" smtClean="0">
                <a:latin typeface="Calibri" pitchFamily="34" charset="0"/>
              </a:rPr>
              <a:t>АДРЕС</a:t>
            </a:r>
          </a:p>
          <a:p>
            <a:pPr algn="ctr">
              <a:lnSpc>
                <a:spcPct val="90000"/>
              </a:lnSpc>
            </a:pPr>
            <a:endParaRPr lang="ru-RU" altLang="ru-RU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dirty="0" smtClean="0">
                <a:latin typeface="Calibri" pitchFamily="34" charset="0"/>
              </a:rPr>
              <a:t>КОНТАКТЫ</a:t>
            </a: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КОРОТКО О  КОМПАНИИ (ЧЕМ ЗАНИМАЕТСЯ, ПРОФИЛЬ ДЕЯТЕЛЬНОСТИ)</a:t>
            </a:r>
            <a:endParaRPr lang="ru-RU" altLang="ru-RU" sz="28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ОБЪЕМЫ ВЫПУСКА ПРОДУКЦИИ,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динамика основных показателей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за </a:t>
            </a:r>
            <a:r>
              <a:rPr lang="ru-RU" altLang="ru-RU" sz="2800" dirty="0" smtClean="0">
                <a:latin typeface="Calibri" pitchFamily="34" charset="0"/>
              </a:rPr>
              <a:t>2015-2016-2017 </a:t>
            </a:r>
            <a:r>
              <a:rPr lang="ru-RU" altLang="ru-RU" sz="2800" dirty="0" smtClean="0">
                <a:latin typeface="Calibri" pitchFamily="34" charset="0"/>
              </a:rPr>
              <a:t>гг.</a:t>
            </a:r>
            <a:endParaRPr lang="ru-RU" altLang="ru-RU" sz="28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КРУПНЕЙШИЕ ЗАКАЗЧИКИ</a:t>
            </a: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ПРОДУКЦИЯ</a:t>
            </a:r>
          </a:p>
          <a:p>
            <a:pPr algn="ctr">
              <a:lnSpc>
                <a:spcPct val="90000"/>
              </a:lnSpc>
            </a:pPr>
            <a:endParaRPr lang="ru-RU" altLang="ru-RU" sz="28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Calibri" pitchFamily="34" charset="0"/>
              </a:rPr>
              <a:t>(что можем предложить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Calibri" pitchFamily="34" charset="0"/>
              </a:rPr>
              <a:t>для АО «ВОЭК»</a:t>
            </a:r>
            <a:r>
              <a:rPr lang="ru-RU" altLang="ru-RU" sz="2400" dirty="0" smtClean="0">
                <a:latin typeface="Calibri" pitchFamily="34" charset="0"/>
              </a:rPr>
              <a:t>)</a:t>
            </a:r>
            <a:endParaRPr lang="ru-RU" altLang="ru-RU" sz="24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УСЛУГИ</a:t>
            </a:r>
          </a:p>
          <a:p>
            <a:pPr algn="ctr">
              <a:lnSpc>
                <a:spcPct val="90000"/>
              </a:lnSpc>
            </a:pPr>
            <a:endParaRPr lang="ru-RU" altLang="ru-RU" sz="28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(</a:t>
            </a:r>
            <a:r>
              <a:rPr lang="ru-RU" altLang="ru-RU" sz="2800" dirty="0">
                <a:latin typeface="Calibri" pitchFamily="34" charset="0"/>
              </a:rPr>
              <a:t>что можем предложить 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>
                <a:latin typeface="Calibri" pitchFamily="34" charset="0"/>
              </a:rPr>
              <a:t>для АО «ВОЭК»)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11792</TotalTime>
  <Words>335</Words>
  <Application>Microsoft Office PowerPoint</Application>
  <PresentationFormat>Экран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Verdana</vt:lpstr>
      <vt:lpstr>Arial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Корепова А.Н.</dc:creator>
  <cp:lastModifiedBy>1</cp:lastModifiedBy>
  <cp:revision>966</cp:revision>
  <cp:lastPrinted>2014-07-18T10:27:49Z</cp:lastPrinted>
  <dcterms:created xsi:type="dcterms:W3CDTF">2012-06-26T13:17:35Z</dcterms:created>
  <dcterms:modified xsi:type="dcterms:W3CDTF">2018-06-21T12:40:06Z</dcterms:modified>
</cp:coreProperties>
</file>