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F0B6E4-1CEF-4D77-8DEF-D841B12DA9C4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FAC34F-0AE9-4B62-B588-55C9623A1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Взаимодействие </a:t>
            </a:r>
            <a:br>
              <a:rPr lang="ru-RU" dirty="0" smtClean="0"/>
            </a:br>
            <a:r>
              <a:rPr lang="ru-RU" dirty="0" smtClean="0"/>
              <a:t>с федеральными торговыми сетями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Основные требования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Необходимые условия для успешного сотрудничества с ФТС: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Привлекательный внешний вид продукта, продуманный дизайн упаковки</a:t>
            </a:r>
          </a:p>
          <a:p>
            <a:r>
              <a:rPr lang="ru-RU" dirty="0" smtClean="0"/>
              <a:t>Возможность фасовки продукта в различном </a:t>
            </a:r>
            <a:r>
              <a:rPr lang="ru-RU" dirty="0" smtClean="0"/>
              <a:t>весе</a:t>
            </a:r>
          </a:p>
          <a:p>
            <a:r>
              <a:rPr lang="ru-RU" dirty="0" smtClean="0"/>
              <a:t>Стабильный выпуск продукции в требуемом объёме</a:t>
            </a:r>
            <a:endParaRPr lang="ru-RU" dirty="0" smtClean="0"/>
          </a:p>
          <a:p>
            <a:r>
              <a:rPr lang="ru-RU" dirty="0" smtClean="0"/>
              <a:t>Использование современных методов производства и упаковки, увеличивающих срок хранения продукта</a:t>
            </a:r>
          </a:p>
          <a:p>
            <a:r>
              <a:rPr lang="ru-RU" dirty="0" smtClean="0"/>
              <a:t>Хорошо организованная система логистики</a:t>
            </a:r>
          </a:p>
          <a:p>
            <a:r>
              <a:rPr lang="ru-RU" dirty="0" smtClean="0"/>
              <a:t>Маркетинговое сопровождение продукта</a:t>
            </a:r>
          </a:p>
          <a:p>
            <a:r>
              <a:rPr lang="ru-RU" dirty="0" smtClean="0"/>
              <a:t>Продуманный ассортимент продукции</a:t>
            </a:r>
          </a:p>
          <a:p>
            <a:r>
              <a:rPr lang="ru-RU" dirty="0" smtClean="0"/>
              <a:t>Наличие квалифицированного сотрудника, подготовленного к работе с ФТС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элементы требований ФТС к поставщикам: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88832" cy="388843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dirty="0" smtClean="0"/>
              <a:t>Обмен документами посредством электронной системы обмена данными  (EDI)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Качество товара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Упаковка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Маркировка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Штрих-кодирование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система обмена данными </a:t>
            </a:r>
            <a:r>
              <a:rPr lang="ru-RU" sz="2200" dirty="0" smtClean="0"/>
              <a:t>(EDI - англ. </a:t>
            </a:r>
            <a:r>
              <a:rPr lang="ru-RU" sz="2200" dirty="0" err="1" smtClean="0"/>
              <a:t>Electronic</a:t>
            </a:r>
            <a:r>
              <a:rPr lang="ru-RU" sz="2200" dirty="0" smtClean="0"/>
              <a:t> </a:t>
            </a:r>
            <a:r>
              <a:rPr lang="ru-RU" sz="2200" dirty="0" err="1" smtClean="0"/>
              <a:t>Data</a:t>
            </a:r>
            <a:r>
              <a:rPr lang="ru-RU" sz="2200" dirty="0" smtClean="0"/>
              <a:t> </a:t>
            </a:r>
            <a:r>
              <a:rPr lang="ru-RU" sz="2200" dirty="0" err="1" smtClean="0"/>
              <a:t>Interchange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- инструмент для обмена коммерческой информацией между деловыми партнерами. Максимальная эффективность от внедрения EDI может быть достигнута при интеграции существующей учетной системы с технологией электронного обмена данными.</a:t>
            </a:r>
          </a:p>
          <a:p>
            <a:pPr>
              <a:spcAft>
                <a:spcPts val="600"/>
              </a:spcAft>
              <a:buNone/>
            </a:pPr>
            <a:endParaRPr lang="ru-RU" dirty="0" smtClean="0"/>
          </a:p>
          <a:p>
            <a:pPr>
              <a:spcAft>
                <a:spcPts val="600"/>
              </a:spcAft>
              <a:buNone/>
            </a:pPr>
            <a:r>
              <a:rPr lang="ru-RU" b="1" dirty="0" smtClean="0"/>
              <a:t>Преимущества от использования EDI: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отсутствие ошибок при обработке заказов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улучшение качества данных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отсутствие ручного ввода данных в систему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отсутствие риска потери заказов из-за технических сбоев (факс, почта)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прозрачность процесса обмена документами, сопровождающих товародвижение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упрощение процесса цепочки поставок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качеству товара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99176" cy="41764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должно соответствовать требованиям санитарных, технических и всех иных применимых норм и стандартов РФ, стандартам и нормам фирмы-изготовителя, установленным требованиям безопасности.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 правило, на дату поставки товаров остаточный срок годности должен составлять не менее  70% от основного срока годности.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упаковке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25658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dirty="0" smtClean="0"/>
              <a:t>Соответствует всем требованиям законодательства Российской Федерации, обеспечивает минимизацию затрат на приемку, выкладку и перемещение товара в условиях необходимости многократного пополнения товарного запаса.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Должна иметь всю информацию, предусмотренную в качестве обязательной действующим законодательством.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Поставка товаров, как правило, осуществляется на </a:t>
            </a:r>
            <a:r>
              <a:rPr lang="ru-RU" dirty="0" err="1" smtClean="0"/>
              <a:t>европаллетах</a:t>
            </a:r>
            <a:r>
              <a:rPr lang="ru-RU" dirty="0" smtClean="0"/>
              <a:t>.</a:t>
            </a:r>
          </a:p>
          <a:p>
            <a:pPr>
              <a:spcAft>
                <a:spcPts val="1200"/>
              </a:spcAft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96950"/>
          </a:xfrm>
        </p:spPr>
        <p:txBody>
          <a:bodyPr/>
          <a:lstStyle/>
          <a:p>
            <a:r>
              <a:rPr lang="ru-RU" dirty="0" smtClean="0"/>
              <a:t>Требования к маркировке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«Закон о защите прав потребителей»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«Закон о качестве и безопасности пищевых продуктов» №29-ФЗ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Постановление Правительства РФ от 19 января 1998 г. N 55 «Об утверждении правил продажи отдельных видов товаров»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ГОСТ Р 51074-2003 «Продукты пищевые. Информация для потребителя. Общие требования»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Действующая нормативная документация РФ (ГОСТ, Технический Регламент, и т.д.), устанавливающая требования к маркировке отдельных видов товаров.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Информация доводится до потребителя непосредственно с товаром в виде текста, условных обозначений и рисунков на потребительской таре, этикетке, иным способом, принятым для отдельных видов товаров, т.е в любом доступном для потребителя виде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При доступе потребителя к информации не должна нарушаться целостность потребительской упаковки, если упаковка не позволяет получить информацию без её вскрытия, то информация должна быть продублирована на упаковке.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требования к содержанию информации для всех видов товаров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наименование товара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фирменное наименование и место нахождения изготовителя товара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обозначение стандартов, обязательным требованиям которых должен соответствовать товар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сведения об основных потребительских свойствах товара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правила и условия эффективного и безопасного использования товара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гарантийный срок, или срок службы, или срок годности, если они установлены для конкретного товара; изготовитель (исполнитель) обязан устанавливать срок годности - период, по истечении которого товар считается непригодным для использования по назначению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информация о подтверждении соответствия путем маркировки знаком РСТ в соответствии с ГОСТ Р 50460-92, или знаком соответствия Техническим регламентам, в случае принятия Технического регламента на данный вид товаров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требования к содержанию информации на пищевые продукты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наименование продукта</a:t>
            </a:r>
          </a:p>
          <a:p>
            <a:r>
              <a:rPr lang="ru-RU" dirty="0" smtClean="0"/>
              <a:t>фирменное наименование и место нахождения изготовителя [ юридический адрес, включая страну, и при несовпадении с юридическим адресом - адрес(а) производств(а)]</a:t>
            </a:r>
          </a:p>
          <a:p>
            <a:r>
              <a:rPr lang="ru-RU" dirty="0" smtClean="0"/>
              <a:t>масса нетто, или объём, или количество продукта</a:t>
            </a:r>
          </a:p>
          <a:p>
            <a:r>
              <a:rPr lang="ru-RU" dirty="0" smtClean="0"/>
              <a:t>состав продукта, кроме однокомпонентных продуктов</a:t>
            </a:r>
          </a:p>
          <a:p>
            <a:r>
              <a:rPr lang="ru-RU" dirty="0" smtClean="0"/>
              <a:t>пищевая и энергетическая ценность</a:t>
            </a:r>
          </a:p>
          <a:p>
            <a:r>
              <a:rPr lang="ru-RU" dirty="0" smtClean="0"/>
              <a:t>дата изготовления и дата упаковывания</a:t>
            </a:r>
          </a:p>
          <a:p>
            <a:r>
              <a:rPr lang="ru-RU" dirty="0" smtClean="0"/>
              <a:t>условия хранения</a:t>
            </a:r>
          </a:p>
          <a:p>
            <a:r>
              <a:rPr lang="ru-RU" dirty="0" smtClean="0"/>
              <a:t>срок годности, или хранения, или реализации, в зависимости от требований нормативных документов РФ на данный вид продуктов</a:t>
            </a:r>
          </a:p>
          <a:p>
            <a:r>
              <a:rPr lang="ru-RU" dirty="0" smtClean="0"/>
              <a:t>обозначение документа, в соответствии с которым изготовлен и может быть идентифицирован продукт</a:t>
            </a:r>
          </a:p>
          <a:p>
            <a:r>
              <a:rPr lang="ru-RU" dirty="0" smtClean="0"/>
              <a:t>информация о подтверждении соответствия пищевых продуктов, путём маркировки знаком РСТ в соответствии с ГОСТ</a:t>
            </a:r>
          </a:p>
          <a:p>
            <a:r>
              <a:rPr lang="ru-RU" dirty="0" smtClean="0"/>
              <a:t>назначение и условия применения для продуктов детского питания, продуктов диетического питания и биологически активных добавок</a:t>
            </a:r>
          </a:p>
          <a:p>
            <a:r>
              <a:rPr lang="ru-RU" dirty="0" smtClean="0"/>
              <a:t>сведения о противопоказаниях для их применения при отдельных заболеваниях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Штрих-кодирование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Каждая единица упаковки (короб, блок, штука) каждой товарной позиции, должна быть маркирована штриховым кодом - информацией о глобальном номере товара, зарегистрированным в одной из глобальных систем линейного </a:t>
            </a:r>
            <a:r>
              <a:rPr lang="ru-RU" dirty="0" err="1" smtClean="0"/>
              <a:t>штрих-кодирования</a:t>
            </a:r>
            <a:r>
              <a:rPr lang="ru-RU" dirty="0" smtClean="0"/>
              <a:t> товаров и производителей.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Российской Федерации самыми распространенными штриховыми кодами являются EAN-13 из 13 цифр и EAN-8 из 8 цифр.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710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Взаимодействие  с федеральными торговыми сетями</vt:lpstr>
      <vt:lpstr>Базовые элементы требований ФТС к поставщикам:</vt:lpstr>
      <vt:lpstr>электронная система обмена данными (EDI - англ. Electronic Data Interchange)</vt:lpstr>
      <vt:lpstr>Требования к качеству товара </vt:lpstr>
      <vt:lpstr>Требования к упаковке </vt:lpstr>
      <vt:lpstr>Требования к маркировке</vt:lpstr>
      <vt:lpstr>Общие требования к содержанию информации для всех видов товаров</vt:lpstr>
      <vt:lpstr>Общие требования к содержанию информации на пищевые продукты</vt:lpstr>
      <vt:lpstr>Штрих-кодирование</vt:lpstr>
      <vt:lpstr>Необходимые условия для успешного сотрудничества с ФТС: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 с федеральными торговыми сетями</dc:title>
  <dc:creator>Vasina.AA</dc:creator>
  <cp:lastModifiedBy>Vasina.AA</cp:lastModifiedBy>
  <cp:revision>9</cp:revision>
  <dcterms:created xsi:type="dcterms:W3CDTF">2015-06-22T06:31:50Z</dcterms:created>
  <dcterms:modified xsi:type="dcterms:W3CDTF">2015-07-10T09:02:08Z</dcterms:modified>
</cp:coreProperties>
</file>